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4" r:id="rId1"/>
  </p:sldMasterIdLst>
  <p:notesMasterIdLst>
    <p:notesMasterId r:id="rId49"/>
  </p:notesMasterIdLst>
  <p:handoutMasterIdLst>
    <p:handoutMasterId r:id="rId50"/>
  </p:handoutMasterIdLst>
  <p:sldIdLst>
    <p:sldId id="256" r:id="rId2"/>
    <p:sldId id="261" r:id="rId3"/>
    <p:sldId id="303" r:id="rId4"/>
    <p:sldId id="304" r:id="rId5"/>
    <p:sldId id="257" r:id="rId6"/>
    <p:sldId id="296" r:id="rId7"/>
    <p:sldId id="286" r:id="rId8"/>
    <p:sldId id="297" r:id="rId9"/>
    <p:sldId id="280" r:id="rId10"/>
    <p:sldId id="298" r:id="rId11"/>
    <p:sldId id="299" r:id="rId12"/>
    <p:sldId id="300" r:id="rId13"/>
    <p:sldId id="301" r:id="rId14"/>
    <p:sldId id="313" r:id="rId15"/>
    <p:sldId id="281" r:id="rId16"/>
    <p:sldId id="265" r:id="rId17"/>
    <p:sldId id="306" r:id="rId18"/>
    <p:sldId id="310" r:id="rId19"/>
    <p:sldId id="309" r:id="rId20"/>
    <p:sldId id="315" r:id="rId21"/>
    <p:sldId id="311" r:id="rId22"/>
    <p:sldId id="305" r:id="rId23"/>
    <p:sldId id="307" r:id="rId24"/>
    <p:sldId id="295" r:id="rId25"/>
    <p:sldId id="314" r:id="rId26"/>
    <p:sldId id="258" r:id="rId27"/>
    <p:sldId id="259" r:id="rId28"/>
    <p:sldId id="268" r:id="rId29"/>
    <p:sldId id="279" r:id="rId30"/>
    <p:sldId id="328" r:id="rId31"/>
    <p:sldId id="289" r:id="rId32"/>
    <p:sldId id="285" r:id="rId33"/>
    <p:sldId id="323" r:id="rId34"/>
    <p:sldId id="321" r:id="rId35"/>
    <p:sldId id="327" r:id="rId36"/>
    <p:sldId id="322" r:id="rId37"/>
    <p:sldId id="320" r:id="rId38"/>
    <p:sldId id="324" r:id="rId39"/>
    <p:sldId id="326" r:id="rId40"/>
    <p:sldId id="330" r:id="rId41"/>
    <p:sldId id="329" r:id="rId42"/>
    <p:sldId id="331" r:id="rId43"/>
    <p:sldId id="316" r:id="rId44"/>
    <p:sldId id="317" r:id="rId45"/>
    <p:sldId id="318" r:id="rId46"/>
    <p:sldId id="319" r:id="rId47"/>
    <p:sldId id="288" r:id="rId48"/>
  </p:sldIdLst>
  <p:sldSz cx="9144000" cy="6858000" type="screen4x3"/>
  <p:notesSz cx="6858000" cy="9199563"/>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97">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B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36" y="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66" d="100"/>
          <a:sy n="66" d="100"/>
        </p:scale>
        <p:origin x="-942" y="-60"/>
      </p:cViewPr>
      <p:guideLst>
        <p:guide orient="horz" pos="2897"/>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60375"/>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atin typeface="Times New Roman" charset="0"/>
              </a:defRPr>
            </a:lvl1pPr>
          </a:lstStyle>
          <a:p>
            <a:pPr>
              <a:defRPr/>
            </a:pPr>
            <a:endParaRPr lang="en-US"/>
          </a:p>
        </p:txBody>
      </p:sp>
      <p:sp>
        <p:nvSpPr>
          <p:cNvPr id="8195" name="Rectangle 3"/>
          <p:cNvSpPr>
            <a:spLocks noGrp="1" noChangeArrowheads="1"/>
          </p:cNvSpPr>
          <p:nvPr>
            <p:ph type="dt" sz="quarter" idx="1"/>
          </p:nvPr>
        </p:nvSpPr>
        <p:spPr bwMode="auto">
          <a:xfrm>
            <a:off x="3886200" y="0"/>
            <a:ext cx="2971800" cy="460375"/>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Times New Roman" charset="0"/>
              </a:defRPr>
            </a:lvl1pPr>
          </a:lstStyle>
          <a:p>
            <a:pPr>
              <a:defRPr/>
            </a:pPr>
            <a:endParaRPr lang="en-US"/>
          </a:p>
        </p:txBody>
      </p:sp>
      <p:sp>
        <p:nvSpPr>
          <p:cNvPr id="8196" name="Rectangle 4"/>
          <p:cNvSpPr>
            <a:spLocks noGrp="1" noChangeArrowheads="1"/>
          </p:cNvSpPr>
          <p:nvPr>
            <p:ph type="ftr" sz="quarter" idx="2"/>
          </p:nvPr>
        </p:nvSpPr>
        <p:spPr bwMode="auto">
          <a:xfrm>
            <a:off x="0" y="8739188"/>
            <a:ext cx="2971800" cy="460375"/>
          </a:xfrm>
          <a:prstGeom prst="rect">
            <a:avLst/>
          </a:prstGeom>
          <a:noFill/>
          <a:ln w="12700">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atin typeface="Times New Roman" charset="0"/>
              </a:defRPr>
            </a:lvl1pPr>
          </a:lstStyle>
          <a:p>
            <a:pPr>
              <a:defRPr/>
            </a:pPr>
            <a:endParaRPr lang="en-US"/>
          </a:p>
        </p:txBody>
      </p:sp>
      <p:sp>
        <p:nvSpPr>
          <p:cNvPr id="8197" name="Rectangle 5"/>
          <p:cNvSpPr>
            <a:spLocks noGrp="1" noChangeArrowheads="1"/>
          </p:cNvSpPr>
          <p:nvPr>
            <p:ph type="sldNum" sz="quarter" idx="3"/>
          </p:nvPr>
        </p:nvSpPr>
        <p:spPr bwMode="auto">
          <a:xfrm>
            <a:off x="3886200" y="8739188"/>
            <a:ext cx="2971800" cy="460375"/>
          </a:xfrm>
          <a:prstGeom prst="rect">
            <a:avLst/>
          </a:prstGeom>
          <a:noFill/>
          <a:ln w="12700">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F8FA4658-901B-4038-B6E5-C0B07D69A672}"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60375"/>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atin typeface="Times New Roman" charset="0"/>
              </a:defRPr>
            </a:lvl1pPr>
          </a:lstStyle>
          <a:p>
            <a:pPr>
              <a:defRPr/>
            </a:pPr>
            <a:endParaRPr lang="en-US"/>
          </a:p>
        </p:txBody>
      </p:sp>
      <p:sp>
        <p:nvSpPr>
          <p:cNvPr id="5123" name="Rectangle 3"/>
          <p:cNvSpPr>
            <a:spLocks noGrp="1" noChangeArrowheads="1"/>
          </p:cNvSpPr>
          <p:nvPr>
            <p:ph type="dt" idx="1"/>
          </p:nvPr>
        </p:nvSpPr>
        <p:spPr bwMode="auto">
          <a:xfrm>
            <a:off x="3886200" y="0"/>
            <a:ext cx="2971800" cy="460375"/>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Times New Roman" charset="0"/>
              </a:defRPr>
            </a:lvl1pPr>
          </a:lstStyle>
          <a:p>
            <a:pPr>
              <a:defRPr/>
            </a:pPr>
            <a:endParaRPr lang="en-US"/>
          </a:p>
        </p:txBody>
      </p:sp>
      <p:sp>
        <p:nvSpPr>
          <p:cNvPr id="51204" name="Rectangle 4"/>
          <p:cNvSpPr>
            <a:spLocks noChangeArrowheads="1" noTextEdit="1"/>
          </p:cNvSpPr>
          <p:nvPr>
            <p:ph type="sldImg" idx="2"/>
          </p:nvPr>
        </p:nvSpPr>
        <p:spPr bwMode="auto">
          <a:xfrm>
            <a:off x="1130300" y="690563"/>
            <a:ext cx="4598988" cy="34496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914400" y="4370388"/>
            <a:ext cx="5029200" cy="4138612"/>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126" name="Rectangle 6"/>
          <p:cNvSpPr>
            <a:spLocks noGrp="1" noChangeArrowheads="1"/>
          </p:cNvSpPr>
          <p:nvPr>
            <p:ph type="ftr" sz="quarter" idx="4"/>
          </p:nvPr>
        </p:nvSpPr>
        <p:spPr bwMode="auto">
          <a:xfrm>
            <a:off x="0" y="8739188"/>
            <a:ext cx="2971800" cy="460375"/>
          </a:xfrm>
          <a:prstGeom prst="rect">
            <a:avLst/>
          </a:prstGeom>
          <a:noFill/>
          <a:ln w="12700">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atin typeface="Times New Roman" charset="0"/>
              </a:defRPr>
            </a:lvl1pPr>
          </a:lstStyle>
          <a:p>
            <a:pPr>
              <a:defRPr/>
            </a:pPr>
            <a:endParaRPr lang="en-US"/>
          </a:p>
        </p:txBody>
      </p:sp>
      <p:sp>
        <p:nvSpPr>
          <p:cNvPr id="5127" name="Rectangle 7"/>
          <p:cNvSpPr>
            <a:spLocks noGrp="1" noChangeArrowheads="1"/>
          </p:cNvSpPr>
          <p:nvPr>
            <p:ph type="sldNum" sz="quarter" idx="5"/>
          </p:nvPr>
        </p:nvSpPr>
        <p:spPr bwMode="auto">
          <a:xfrm>
            <a:off x="3886200" y="8739188"/>
            <a:ext cx="2971800" cy="460375"/>
          </a:xfrm>
          <a:prstGeom prst="rect">
            <a:avLst/>
          </a:prstGeom>
          <a:noFill/>
          <a:ln w="12700">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21A7DC17-9FEF-4431-B17F-9CA2FD9A9C9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DD52E8C9-2628-4069-A198-69889D0B9C1E}" type="slidenum">
              <a:rPr lang="en-US" altLang="en-US" sz="1200"/>
              <a:pPr/>
              <a:t>1</a:t>
            </a:fld>
            <a:endParaRPr lang="en-US" altLang="en-US" sz="1200"/>
          </a:p>
        </p:txBody>
      </p:sp>
      <p:sp>
        <p:nvSpPr>
          <p:cNvPr id="52227" name="Rectangle 2"/>
          <p:cNvSpPr>
            <a:spLocks noChangeArrowheads="1" noTextEdit="1"/>
          </p:cNvSpPr>
          <p:nvPr>
            <p:ph type="sldImg"/>
          </p:nvPr>
        </p:nvSpPr>
        <p:spPr>
          <a:ln/>
        </p:spPr>
      </p:sp>
      <p:sp>
        <p:nvSpPr>
          <p:cNvPr id="5222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80CAC15-FA2E-4B74-8DBF-D50EAF6C267A}" type="slidenum">
              <a:rPr lang="en-US" altLang="en-US" sz="1200"/>
              <a:pPr/>
              <a:t>2</a:t>
            </a:fld>
            <a:endParaRPr lang="en-US" altLang="en-US" sz="1200"/>
          </a:p>
        </p:txBody>
      </p:sp>
      <p:sp>
        <p:nvSpPr>
          <p:cNvPr id="53251" name="Rectangle 2"/>
          <p:cNvSpPr>
            <a:spLocks noChangeArrowheads="1" noTextEdit="1"/>
          </p:cNvSpPr>
          <p:nvPr>
            <p:ph type="sldImg"/>
          </p:nvPr>
        </p:nvSpPr>
        <p:spPr>
          <a:ln/>
        </p:spPr>
      </p:sp>
      <p:sp>
        <p:nvSpPr>
          <p:cNvPr id="5325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E27884E-F7FC-419B-873A-618330A68244}" type="slidenum">
              <a:rPr lang="en-US" altLang="en-US" sz="1200"/>
              <a:pPr/>
              <a:t>3</a:t>
            </a:fld>
            <a:endParaRPr lang="en-US" altLang="en-US" sz="1200"/>
          </a:p>
        </p:txBody>
      </p:sp>
      <p:sp>
        <p:nvSpPr>
          <p:cNvPr id="54275" name="Rectangle 1026"/>
          <p:cNvSpPr>
            <a:spLocks noChangeArrowheads="1" noTextEdit="1"/>
          </p:cNvSpPr>
          <p:nvPr>
            <p:ph type="sldImg"/>
          </p:nvPr>
        </p:nvSpPr>
        <p:spPr>
          <a:ln/>
        </p:spPr>
      </p:sp>
      <p:sp>
        <p:nvSpPr>
          <p:cNvPr id="54276"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30AF1D2-7E46-4999-81A8-CEF339100C40}" type="slidenum">
              <a:rPr lang="en-US" altLang="en-US" sz="1200"/>
              <a:pPr/>
              <a:t>4</a:t>
            </a:fld>
            <a:endParaRPr lang="en-US" altLang="en-US" sz="1200"/>
          </a:p>
        </p:txBody>
      </p:sp>
      <p:sp>
        <p:nvSpPr>
          <p:cNvPr id="55299" name="Rectangle 2"/>
          <p:cNvSpPr>
            <a:spLocks noChangeArrowheads="1" noTextEdit="1"/>
          </p:cNvSpPr>
          <p:nvPr>
            <p:ph type="sldImg"/>
          </p:nvPr>
        </p:nvSpPr>
        <p:spPr>
          <a:ln/>
        </p:spPr>
      </p:sp>
      <p:sp>
        <p:nvSpPr>
          <p:cNvPr id="5530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5ED2942-CADC-47C1-A786-CB5A92B13FAD}" type="slidenum">
              <a:rPr lang="en-US" altLang="en-US" sz="1200"/>
              <a:pPr/>
              <a:t>5</a:t>
            </a:fld>
            <a:endParaRPr lang="en-US" altLang="en-US" sz="1200"/>
          </a:p>
        </p:txBody>
      </p:sp>
      <p:sp>
        <p:nvSpPr>
          <p:cNvPr id="56323" name="Rectangle 2"/>
          <p:cNvSpPr>
            <a:spLocks noChangeArrowheads="1" noTextEdit="1"/>
          </p:cNvSpPr>
          <p:nvPr>
            <p:ph type="sldImg"/>
          </p:nvPr>
        </p:nvSpPr>
        <p:spPr>
          <a:ln/>
        </p:spPr>
      </p:sp>
      <p:sp>
        <p:nvSpPr>
          <p:cNvPr id="5632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7FBC473-25A9-475E-834C-47BE7C427218}" type="slidenum">
              <a:rPr lang="en-US" altLang="en-US" sz="1200"/>
              <a:pPr/>
              <a:t>6</a:t>
            </a:fld>
            <a:endParaRPr lang="en-US" altLang="en-US" sz="1200"/>
          </a:p>
        </p:txBody>
      </p:sp>
      <p:sp>
        <p:nvSpPr>
          <p:cNvPr id="57347" name="Rectangle 2"/>
          <p:cNvSpPr>
            <a:spLocks noChangeArrowheads="1" noTextEdit="1"/>
          </p:cNvSpPr>
          <p:nvPr>
            <p:ph type="sldImg"/>
          </p:nvPr>
        </p:nvSpPr>
        <p:spPr>
          <a:ln/>
        </p:spPr>
      </p:sp>
      <p:sp>
        <p:nvSpPr>
          <p:cNvPr id="5734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F850DD0-EB0A-47BB-B3BC-E1703330ECEF}" type="slidenum">
              <a:rPr lang="en-US" altLang="en-US" sz="1200"/>
              <a:pPr/>
              <a:t>7</a:t>
            </a:fld>
            <a:endParaRPr lang="en-US" altLang="en-US" sz="1200"/>
          </a:p>
        </p:txBody>
      </p:sp>
      <p:sp>
        <p:nvSpPr>
          <p:cNvPr id="58371" name="Rectangle 2"/>
          <p:cNvSpPr>
            <a:spLocks noChangeArrowheads="1" noTextEdit="1"/>
          </p:cNvSpPr>
          <p:nvPr>
            <p:ph type="sldImg"/>
          </p:nvPr>
        </p:nvSpPr>
        <p:spPr>
          <a:ln/>
        </p:spPr>
      </p:sp>
      <p:sp>
        <p:nvSpPr>
          <p:cNvPr id="5837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9C1B7F2-356E-4675-97B8-1EFC868673B1}" type="slidenum">
              <a:rPr lang="en-US" altLang="en-US" sz="1200"/>
              <a:pPr/>
              <a:t>8</a:t>
            </a:fld>
            <a:endParaRPr lang="en-US" altLang="en-US" sz="1200"/>
          </a:p>
        </p:txBody>
      </p:sp>
      <p:sp>
        <p:nvSpPr>
          <p:cNvPr id="59395" name="Rectangle 2"/>
          <p:cNvSpPr>
            <a:spLocks noChangeArrowheads="1" noTextEdit="1"/>
          </p:cNvSpPr>
          <p:nvPr>
            <p:ph type="sldImg"/>
          </p:nvPr>
        </p:nvSpPr>
        <p:spPr>
          <a:ln/>
        </p:spPr>
      </p:sp>
      <p:sp>
        <p:nvSpPr>
          <p:cNvPr id="5939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1940E11-6950-4C42-81E4-BE1E08A7A7D8}" type="slidenum">
              <a:rPr lang="en-US" altLang="en-US" sz="1200"/>
              <a:pPr/>
              <a:t>9</a:t>
            </a:fld>
            <a:endParaRPr lang="en-US" altLang="en-US" sz="1200"/>
          </a:p>
        </p:txBody>
      </p:sp>
      <p:sp>
        <p:nvSpPr>
          <p:cNvPr id="60419" name="Rectangle 2"/>
          <p:cNvSpPr>
            <a:spLocks noChangeArrowheads="1" noTextEdit="1"/>
          </p:cNvSpPr>
          <p:nvPr>
            <p:ph type="sldImg"/>
          </p:nvPr>
        </p:nvSpPr>
        <p:spPr>
          <a:ln/>
        </p:spPr>
      </p:sp>
      <p:sp>
        <p:nvSpPr>
          <p:cNvPr id="6042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589A83F-63B6-4763-B989-0D4060B0FB5F}" type="slidenum">
              <a:rPr lang="en-US" altLang="en-US" sz="1200"/>
              <a:pPr/>
              <a:t>10</a:t>
            </a:fld>
            <a:endParaRPr lang="en-US" altLang="en-US" sz="1200"/>
          </a:p>
        </p:txBody>
      </p:sp>
      <p:sp>
        <p:nvSpPr>
          <p:cNvPr id="61443" name="Rectangle 2"/>
          <p:cNvSpPr>
            <a:spLocks noChangeArrowheads="1" noTextEdit="1"/>
          </p:cNvSpPr>
          <p:nvPr>
            <p:ph type="sldImg"/>
          </p:nvPr>
        </p:nvSpPr>
        <p:spPr>
          <a:ln/>
        </p:spPr>
      </p:sp>
      <p:sp>
        <p:nvSpPr>
          <p:cNvPr id="6144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5206F05-9B45-4FFC-A466-390622A965E4}" type="slidenum">
              <a:rPr lang="en-US" altLang="en-US" sz="1200"/>
              <a:pPr/>
              <a:t>11</a:t>
            </a:fld>
            <a:endParaRPr lang="en-US" altLang="en-US" sz="1200"/>
          </a:p>
        </p:txBody>
      </p:sp>
      <p:sp>
        <p:nvSpPr>
          <p:cNvPr id="62467" name="Rectangle 2"/>
          <p:cNvSpPr>
            <a:spLocks noChangeArrowheads="1" noTextEdit="1"/>
          </p:cNvSpPr>
          <p:nvPr>
            <p:ph type="sldImg"/>
          </p:nvPr>
        </p:nvSpPr>
        <p:spPr>
          <a:ln/>
        </p:spPr>
      </p:sp>
      <p:sp>
        <p:nvSpPr>
          <p:cNvPr id="6246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376CFD8-6411-4A54-88FB-4ECD5C874BCF}" type="slidenum">
              <a:rPr lang="en-US" altLang="en-US" sz="1200"/>
              <a:pPr/>
              <a:t>12</a:t>
            </a:fld>
            <a:endParaRPr lang="en-US" altLang="en-US" sz="1200"/>
          </a:p>
        </p:txBody>
      </p:sp>
      <p:sp>
        <p:nvSpPr>
          <p:cNvPr id="63491" name="Rectangle 2"/>
          <p:cNvSpPr>
            <a:spLocks noChangeArrowheads="1" noTextEdit="1"/>
          </p:cNvSpPr>
          <p:nvPr>
            <p:ph type="sldImg"/>
          </p:nvPr>
        </p:nvSpPr>
        <p:spPr>
          <a:ln/>
        </p:spPr>
      </p:sp>
      <p:sp>
        <p:nvSpPr>
          <p:cNvPr id="6349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A3064A7-8E79-4C1D-B71F-8F0F77BEE9AF}" type="slidenum">
              <a:rPr lang="en-US" altLang="en-US" sz="1200"/>
              <a:pPr/>
              <a:t>13</a:t>
            </a:fld>
            <a:endParaRPr lang="en-US" altLang="en-US" sz="1200"/>
          </a:p>
        </p:txBody>
      </p:sp>
      <p:sp>
        <p:nvSpPr>
          <p:cNvPr id="64515" name="Rectangle 2"/>
          <p:cNvSpPr>
            <a:spLocks noChangeArrowheads="1" noTextEdit="1"/>
          </p:cNvSpPr>
          <p:nvPr>
            <p:ph type="sldImg"/>
          </p:nvPr>
        </p:nvSpPr>
        <p:spPr>
          <a:ln/>
        </p:spPr>
      </p:sp>
      <p:sp>
        <p:nvSpPr>
          <p:cNvPr id="6451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363FD06-D715-434A-88AF-909A7EB2A9CB}" type="slidenum">
              <a:rPr lang="en-US" altLang="en-US" sz="1200"/>
              <a:pPr/>
              <a:t>14</a:t>
            </a:fld>
            <a:endParaRPr lang="en-US" altLang="en-US" sz="1200"/>
          </a:p>
        </p:txBody>
      </p:sp>
      <p:sp>
        <p:nvSpPr>
          <p:cNvPr id="65539" name="Rectangle 2"/>
          <p:cNvSpPr>
            <a:spLocks noChangeArrowheads="1" noTextEdit="1"/>
          </p:cNvSpPr>
          <p:nvPr>
            <p:ph type="sldImg"/>
          </p:nvPr>
        </p:nvSpPr>
        <p:spPr>
          <a:ln/>
        </p:spPr>
      </p:sp>
      <p:sp>
        <p:nvSpPr>
          <p:cNvPr id="6554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C56973F-8763-45A3-8506-30DD63C4CE13}" type="slidenum">
              <a:rPr lang="en-US" altLang="en-US" sz="1200"/>
              <a:pPr/>
              <a:t>15</a:t>
            </a:fld>
            <a:endParaRPr lang="en-US" altLang="en-US" sz="1200"/>
          </a:p>
        </p:txBody>
      </p:sp>
      <p:sp>
        <p:nvSpPr>
          <p:cNvPr id="66563" name="Rectangle 2"/>
          <p:cNvSpPr>
            <a:spLocks noChangeArrowheads="1" noTextEdit="1"/>
          </p:cNvSpPr>
          <p:nvPr>
            <p:ph type="sldImg"/>
          </p:nvPr>
        </p:nvSpPr>
        <p:spPr>
          <a:ln/>
        </p:spPr>
      </p:sp>
      <p:sp>
        <p:nvSpPr>
          <p:cNvPr id="6656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8DD8F79-AD12-4705-9493-532E46A60AB2}" type="slidenum">
              <a:rPr lang="en-US" altLang="en-US" sz="1200"/>
              <a:pPr/>
              <a:t>16</a:t>
            </a:fld>
            <a:endParaRPr lang="en-US" altLang="en-US" sz="1200"/>
          </a:p>
        </p:txBody>
      </p:sp>
      <p:sp>
        <p:nvSpPr>
          <p:cNvPr id="67587" name="Rectangle 2"/>
          <p:cNvSpPr>
            <a:spLocks noChangeArrowheads="1" noTextEdit="1"/>
          </p:cNvSpPr>
          <p:nvPr>
            <p:ph type="sldImg"/>
          </p:nvPr>
        </p:nvSpPr>
        <p:spPr>
          <a:ln/>
        </p:spPr>
      </p:sp>
      <p:sp>
        <p:nvSpPr>
          <p:cNvPr id="6758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smtClean="0">
                <a:latin typeface="Times New Roman" panose="02020603050405020304" pitchFamily="18" charset="0"/>
              </a:rPr>
              <a:t>If you have any doubt call for an electrician to check it out.</a:t>
            </a:r>
          </a:p>
          <a:p>
            <a:r>
              <a:rPr lang="en-US" altLang="en-US" smtClean="0">
                <a:latin typeface="Times New Roman" panose="02020603050405020304" pitchFamily="18" charset="0"/>
              </a:rPr>
              <a:t>If you are unsure you have the right piece of equipment ask for help.</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0D1303D-3C43-483A-805E-E9AC87C65E84}" type="slidenum">
              <a:rPr lang="en-US" altLang="en-US" sz="1200"/>
              <a:pPr/>
              <a:t>17</a:t>
            </a:fld>
            <a:endParaRPr lang="en-US" altLang="en-US" sz="1200"/>
          </a:p>
        </p:txBody>
      </p:sp>
      <p:sp>
        <p:nvSpPr>
          <p:cNvPr id="68611" name="Rectangle 2"/>
          <p:cNvSpPr>
            <a:spLocks noChangeArrowheads="1" noTextEdit="1"/>
          </p:cNvSpPr>
          <p:nvPr>
            <p:ph type="sldImg"/>
          </p:nvPr>
        </p:nvSpPr>
        <p:spPr>
          <a:ln/>
        </p:spPr>
      </p:sp>
      <p:sp>
        <p:nvSpPr>
          <p:cNvPr id="6861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8808FC1-2CC1-406D-AEA8-8CAA21F48112}" type="slidenum">
              <a:rPr lang="en-US" altLang="en-US" sz="1200"/>
              <a:pPr/>
              <a:t>18</a:t>
            </a:fld>
            <a:endParaRPr lang="en-US" altLang="en-US" sz="1200"/>
          </a:p>
        </p:txBody>
      </p:sp>
      <p:sp>
        <p:nvSpPr>
          <p:cNvPr id="69635" name="Rectangle 2"/>
          <p:cNvSpPr>
            <a:spLocks noChangeArrowheads="1" noTextEdit="1"/>
          </p:cNvSpPr>
          <p:nvPr>
            <p:ph type="sldImg"/>
          </p:nvPr>
        </p:nvSpPr>
        <p:spPr>
          <a:ln/>
        </p:spPr>
      </p:sp>
      <p:sp>
        <p:nvSpPr>
          <p:cNvPr id="6963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1EF441C-ADE7-4A0F-93D2-DA067533E276}" type="slidenum">
              <a:rPr lang="en-US" altLang="en-US" sz="1200"/>
              <a:pPr/>
              <a:t>19</a:t>
            </a:fld>
            <a:endParaRPr lang="en-US" altLang="en-US" sz="1200"/>
          </a:p>
        </p:txBody>
      </p:sp>
      <p:sp>
        <p:nvSpPr>
          <p:cNvPr id="70659" name="Rectangle 2"/>
          <p:cNvSpPr>
            <a:spLocks noChangeArrowheads="1" noTextEdit="1"/>
          </p:cNvSpPr>
          <p:nvPr>
            <p:ph type="sldImg"/>
          </p:nvPr>
        </p:nvSpPr>
        <p:spPr>
          <a:ln/>
        </p:spPr>
      </p:sp>
      <p:sp>
        <p:nvSpPr>
          <p:cNvPr id="7066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75FA407-5BD4-443F-9906-3AD5E6E6640D}" type="slidenum">
              <a:rPr lang="en-US" altLang="en-US" sz="1200"/>
              <a:pPr/>
              <a:t>20</a:t>
            </a:fld>
            <a:endParaRPr lang="en-US" altLang="en-US" sz="1200"/>
          </a:p>
        </p:txBody>
      </p:sp>
      <p:sp>
        <p:nvSpPr>
          <p:cNvPr id="71683" name="Rectangle 2"/>
          <p:cNvSpPr>
            <a:spLocks noChangeArrowheads="1" noTextEdit="1"/>
          </p:cNvSpPr>
          <p:nvPr>
            <p:ph type="sldImg"/>
          </p:nvPr>
        </p:nvSpPr>
        <p:spPr>
          <a:ln/>
        </p:spPr>
      </p:sp>
      <p:sp>
        <p:nvSpPr>
          <p:cNvPr id="7168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3F9BC95-0CB3-4BC2-BDFE-7FD11A83EB9D}" type="slidenum">
              <a:rPr lang="en-US" altLang="en-US" sz="1200"/>
              <a:pPr/>
              <a:t>21</a:t>
            </a:fld>
            <a:endParaRPr lang="en-US" altLang="en-US" sz="1200"/>
          </a:p>
        </p:txBody>
      </p:sp>
      <p:sp>
        <p:nvSpPr>
          <p:cNvPr id="72707" name="Rectangle 2"/>
          <p:cNvSpPr>
            <a:spLocks noChangeArrowheads="1" noTextEdit="1"/>
          </p:cNvSpPr>
          <p:nvPr>
            <p:ph type="sldImg"/>
          </p:nvPr>
        </p:nvSpPr>
        <p:spPr>
          <a:ln/>
        </p:spPr>
      </p:sp>
      <p:sp>
        <p:nvSpPr>
          <p:cNvPr id="7270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F588A02-408A-4EAB-9861-BDBE5A914C9F}" type="slidenum">
              <a:rPr lang="en-US" altLang="en-US" sz="1200"/>
              <a:pPr/>
              <a:t>22</a:t>
            </a:fld>
            <a:endParaRPr lang="en-US" altLang="en-US" sz="1200"/>
          </a:p>
        </p:txBody>
      </p:sp>
      <p:sp>
        <p:nvSpPr>
          <p:cNvPr id="73731" name="Rectangle 2"/>
          <p:cNvSpPr>
            <a:spLocks noChangeArrowheads="1" noTextEdit="1"/>
          </p:cNvSpPr>
          <p:nvPr>
            <p:ph type="sldImg"/>
          </p:nvPr>
        </p:nvSpPr>
        <p:spPr>
          <a:ln/>
        </p:spPr>
      </p:sp>
      <p:sp>
        <p:nvSpPr>
          <p:cNvPr id="7373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F673A0C-FDA5-493E-995D-7B1AF93D4A81}" type="slidenum">
              <a:rPr lang="en-US" altLang="en-US" sz="1200"/>
              <a:pPr/>
              <a:t>23</a:t>
            </a:fld>
            <a:endParaRPr lang="en-US" altLang="en-US" sz="1200"/>
          </a:p>
        </p:txBody>
      </p:sp>
      <p:sp>
        <p:nvSpPr>
          <p:cNvPr id="74755" name="Rectangle 2"/>
          <p:cNvSpPr>
            <a:spLocks noChangeArrowheads="1" noTextEdit="1"/>
          </p:cNvSpPr>
          <p:nvPr>
            <p:ph type="sldImg"/>
          </p:nvPr>
        </p:nvSpPr>
        <p:spPr>
          <a:ln/>
        </p:spPr>
      </p:sp>
      <p:sp>
        <p:nvSpPr>
          <p:cNvPr id="7475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85A7172-C6D6-4324-A176-6E1E101A3249}" type="slidenum">
              <a:rPr lang="en-US" altLang="en-US" sz="1200"/>
              <a:pPr/>
              <a:t>24</a:t>
            </a:fld>
            <a:endParaRPr lang="en-US" altLang="en-US" sz="1200"/>
          </a:p>
        </p:txBody>
      </p:sp>
      <p:sp>
        <p:nvSpPr>
          <p:cNvPr id="75779" name="Rectangle 2"/>
          <p:cNvSpPr>
            <a:spLocks noChangeArrowheads="1" noTextEdit="1"/>
          </p:cNvSpPr>
          <p:nvPr>
            <p:ph type="sldImg"/>
          </p:nvPr>
        </p:nvSpPr>
        <p:spPr>
          <a:ln/>
        </p:spPr>
      </p:sp>
      <p:sp>
        <p:nvSpPr>
          <p:cNvPr id="7578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074DB89-A752-4C9E-8199-7A1908817131}" type="slidenum">
              <a:rPr lang="en-US" altLang="en-US" sz="1200"/>
              <a:pPr/>
              <a:t>25</a:t>
            </a:fld>
            <a:endParaRPr lang="en-US" altLang="en-US" sz="1200"/>
          </a:p>
        </p:txBody>
      </p:sp>
      <p:sp>
        <p:nvSpPr>
          <p:cNvPr id="76803" name="Rectangle 2"/>
          <p:cNvSpPr>
            <a:spLocks noChangeArrowheads="1" noTextEdit="1"/>
          </p:cNvSpPr>
          <p:nvPr>
            <p:ph type="sldImg"/>
          </p:nvPr>
        </p:nvSpPr>
        <p:spPr>
          <a:ln/>
        </p:spPr>
      </p:sp>
      <p:sp>
        <p:nvSpPr>
          <p:cNvPr id="7680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DF11E99-9D3F-4EA5-AA5B-EAAEBE856A9A}" type="slidenum">
              <a:rPr lang="en-US" altLang="en-US" sz="1200"/>
              <a:pPr/>
              <a:t>26</a:t>
            </a:fld>
            <a:endParaRPr lang="en-US" altLang="en-US" sz="1200"/>
          </a:p>
        </p:txBody>
      </p:sp>
      <p:sp>
        <p:nvSpPr>
          <p:cNvPr id="77827" name="Rectangle 2"/>
          <p:cNvSpPr>
            <a:spLocks noChangeArrowheads="1" noTextEdit="1"/>
          </p:cNvSpPr>
          <p:nvPr>
            <p:ph type="sldImg"/>
          </p:nvPr>
        </p:nvSpPr>
        <p:spPr>
          <a:ln/>
        </p:spPr>
      </p:sp>
      <p:sp>
        <p:nvSpPr>
          <p:cNvPr id="7782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EC93EBD-5EB2-475D-A757-BBAB94020B2D}" type="slidenum">
              <a:rPr lang="en-US" altLang="en-US" sz="1200"/>
              <a:pPr/>
              <a:t>27</a:t>
            </a:fld>
            <a:endParaRPr lang="en-US" altLang="en-US" sz="1200"/>
          </a:p>
        </p:txBody>
      </p:sp>
      <p:sp>
        <p:nvSpPr>
          <p:cNvPr id="78851" name="Rectangle 2"/>
          <p:cNvSpPr>
            <a:spLocks noChangeArrowheads="1" noTextEdit="1"/>
          </p:cNvSpPr>
          <p:nvPr>
            <p:ph type="sldImg"/>
          </p:nvPr>
        </p:nvSpPr>
        <p:spPr>
          <a:ln/>
        </p:spPr>
      </p:sp>
      <p:sp>
        <p:nvSpPr>
          <p:cNvPr id="7885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B1DFF9D-A17C-4966-9CE0-3FFA786169FD}" type="slidenum">
              <a:rPr lang="en-US" altLang="en-US" sz="1200"/>
              <a:pPr/>
              <a:t>28</a:t>
            </a:fld>
            <a:endParaRPr lang="en-US" altLang="en-US" sz="1200"/>
          </a:p>
        </p:txBody>
      </p:sp>
      <p:sp>
        <p:nvSpPr>
          <p:cNvPr id="79875" name="Rectangle 2"/>
          <p:cNvSpPr>
            <a:spLocks noChangeArrowheads="1" noTextEdit="1"/>
          </p:cNvSpPr>
          <p:nvPr>
            <p:ph type="sldImg"/>
          </p:nvPr>
        </p:nvSpPr>
        <p:spPr>
          <a:ln/>
        </p:spPr>
      </p:sp>
      <p:sp>
        <p:nvSpPr>
          <p:cNvPr id="7987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2070085-5A3F-4D8E-902A-6A63D7602D4A}" type="slidenum">
              <a:rPr lang="en-US" altLang="en-US" sz="1200"/>
              <a:pPr/>
              <a:t>29</a:t>
            </a:fld>
            <a:endParaRPr lang="en-US" altLang="en-US" sz="1200"/>
          </a:p>
        </p:txBody>
      </p:sp>
      <p:sp>
        <p:nvSpPr>
          <p:cNvPr id="80899" name="Rectangle 2"/>
          <p:cNvSpPr>
            <a:spLocks noChangeArrowheads="1" noTextEdit="1"/>
          </p:cNvSpPr>
          <p:nvPr>
            <p:ph type="sldImg"/>
          </p:nvPr>
        </p:nvSpPr>
        <p:spPr>
          <a:ln/>
        </p:spPr>
      </p:sp>
      <p:sp>
        <p:nvSpPr>
          <p:cNvPr id="8090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4F650CE-A9F1-42DC-AFC5-D9A36896C3BB}" type="slidenum">
              <a:rPr lang="en-US" altLang="en-US" sz="1200"/>
              <a:pPr/>
              <a:t>31</a:t>
            </a:fld>
            <a:endParaRPr lang="en-US" altLang="en-US" sz="1200"/>
          </a:p>
        </p:txBody>
      </p:sp>
      <p:sp>
        <p:nvSpPr>
          <p:cNvPr id="81923" name="Rectangle 2"/>
          <p:cNvSpPr>
            <a:spLocks noChangeArrowheads="1" noTextEdit="1"/>
          </p:cNvSpPr>
          <p:nvPr>
            <p:ph type="sldImg"/>
          </p:nvPr>
        </p:nvSpPr>
        <p:spPr>
          <a:ln/>
        </p:spPr>
      </p:sp>
      <p:sp>
        <p:nvSpPr>
          <p:cNvPr id="8192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B0400C1-A3B4-4AC8-BDDC-688DD12C3618}" type="slidenum">
              <a:rPr lang="en-US" altLang="en-US" sz="1200"/>
              <a:pPr/>
              <a:t>32</a:t>
            </a:fld>
            <a:endParaRPr lang="en-US" altLang="en-US" sz="1200"/>
          </a:p>
        </p:txBody>
      </p:sp>
      <p:sp>
        <p:nvSpPr>
          <p:cNvPr id="82947" name="Rectangle 2"/>
          <p:cNvSpPr>
            <a:spLocks noChangeArrowheads="1" noTextEdit="1"/>
          </p:cNvSpPr>
          <p:nvPr>
            <p:ph type="sldImg"/>
          </p:nvPr>
        </p:nvSpPr>
        <p:spPr>
          <a:ln/>
        </p:spPr>
      </p:sp>
      <p:sp>
        <p:nvSpPr>
          <p:cNvPr id="8294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957936F-33A3-4350-80B7-17E28BC08760}" type="slidenum">
              <a:rPr lang="en-US" altLang="en-US" sz="1200"/>
              <a:pPr/>
              <a:t>43</a:t>
            </a:fld>
            <a:endParaRPr lang="en-US" altLang="en-US" sz="1200"/>
          </a:p>
        </p:txBody>
      </p:sp>
      <p:sp>
        <p:nvSpPr>
          <p:cNvPr id="83971" name="Rectangle 2"/>
          <p:cNvSpPr>
            <a:spLocks noChangeArrowheads="1" noTextEdit="1"/>
          </p:cNvSpPr>
          <p:nvPr>
            <p:ph type="sldImg"/>
          </p:nvPr>
        </p:nvSpPr>
        <p:spPr>
          <a:ln/>
        </p:spPr>
      </p:sp>
      <p:sp>
        <p:nvSpPr>
          <p:cNvPr id="8397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026"/>
          <p:cNvGrpSpPr>
            <a:grpSpLocks/>
          </p:cNvGrpSpPr>
          <p:nvPr/>
        </p:nvGrpSpPr>
        <p:grpSpPr bwMode="auto">
          <a:xfrm>
            <a:off x="0" y="0"/>
            <a:ext cx="8478838" cy="6173788"/>
            <a:chOff x="0" y="0"/>
            <a:chExt cx="5341" cy="3889"/>
          </a:xfrm>
        </p:grpSpPr>
        <p:sp>
          <p:nvSpPr>
            <p:cNvPr id="5" name="Freeform 1027"/>
            <p:cNvSpPr>
              <a:spLocks/>
            </p:cNvSpPr>
            <p:nvPr/>
          </p:nvSpPr>
          <p:spPr bwMode="auto">
            <a:xfrm>
              <a:off x="0" y="0"/>
              <a:ext cx="3863" cy="3889"/>
            </a:xfrm>
            <a:custGeom>
              <a:avLst/>
              <a:gdLst>
                <a:gd name="T0" fmla="*/ 3862 w 3863"/>
                <a:gd name="T1" fmla="*/ 3418 h 3889"/>
                <a:gd name="T2" fmla="*/ 457 w 3863"/>
                <a:gd name="T3" fmla="*/ 0 h 3889"/>
                <a:gd name="T4" fmla="*/ 0 w 3863"/>
                <a:gd name="T5" fmla="*/ 0 h 3889"/>
                <a:gd name="T6" fmla="*/ 0 w 3863"/>
                <a:gd name="T7" fmla="*/ 481 h 3889"/>
                <a:gd name="T8" fmla="*/ 3394 w 3863"/>
                <a:gd name="T9" fmla="*/ 3888 h 3889"/>
                <a:gd name="T10" fmla="*/ 3862 w 3863"/>
                <a:gd name="T11" fmla="*/ 3418 h 388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863" h="3889">
                  <a:moveTo>
                    <a:pt x="3862" y="3418"/>
                  </a:moveTo>
                  <a:lnTo>
                    <a:pt x="457" y="0"/>
                  </a:lnTo>
                  <a:lnTo>
                    <a:pt x="0" y="0"/>
                  </a:lnTo>
                  <a:lnTo>
                    <a:pt x="0" y="481"/>
                  </a:lnTo>
                  <a:lnTo>
                    <a:pt x="3394" y="3888"/>
                  </a:lnTo>
                  <a:lnTo>
                    <a:pt x="3862" y="3418"/>
                  </a:lnTo>
                </a:path>
              </a:pathLst>
            </a:custGeom>
            <a:solidFill>
              <a:schemeClr val="bg1">
                <a:alpha val="50195"/>
              </a:schemeClr>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sp>
          <p:nvSpPr>
            <p:cNvPr id="6" name="Freeform 1028"/>
            <p:cNvSpPr>
              <a:spLocks/>
            </p:cNvSpPr>
            <p:nvPr/>
          </p:nvSpPr>
          <p:spPr bwMode="auto">
            <a:xfrm>
              <a:off x="860" y="0"/>
              <a:ext cx="3394" cy="3223"/>
            </a:xfrm>
            <a:custGeom>
              <a:avLst/>
              <a:gdLst>
                <a:gd name="T0" fmla="*/ 370 w 3394"/>
                <a:gd name="T1" fmla="*/ 0 h 3223"/>
                <a:gd name="T2" fmla="*/ 3393 w 3394"/>
                <a:gd name="T3" fmla="*/ 3036 h 3223"/>
                <a:gd name="T4" fmla="*/ 3208 w 3394"/>
                <a:gd name="T5" fmla="*/ 3222 h 3223"/>
                <a:gd name="T6" fmla="*/ 0 w 3394"/>
                <a:gd name="T7" fmla="*/ 0 h 3223"/>
                <a:gd name="T8" fmla="*/ 370 w 3394"/>
                <a:gd name="T9" fmla="*/ 0 h 32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94" h="3223">
                  <a:moveTo>
                    <a:pt x="370" y="0"/>
                  </a:moveTo>
                  <a:lnTo>
                    <a:pt x="3393" y="3036"/>
                  </a:lnTo>
                  <a:lnTo>
                    <a:pt x="3208" y="3222"/>
                  </a:lnTo>
                  <a:lnTo>
                    <a:pt x="0" y="0"/>
                  </a:lnTo>
                  <a:lnTo>
                    <a:pt x="370" y="0"/>
                  </a:lnTo>
                </a:path>
              </a:pathLst>
            </a:custGeom>
            <a:solidFill>
              <a:schemeClr val="bg1">
                <a:alpha val="50195"/>
              </a:schemeClr>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sp>
          <p:nvSpPr>
            <p:cNvPr id="7" name="Freeform 1029"/>
            <p:cNvSpPr>
              <a:spLocks/>
            </p:cNvSpPr>
            <p:nvPr/>
          </p:nvSpPr>
          <p:spPr bwMode="auto">
            <a:xfrm>
              <a:off x="2187" y="0"/>
              <a:ext cx="2859" cy="2556"/>
            </a:xfrm>
            <a:custGeom>
              <a:avLst/>
              <a:gdLst>
                <a:gd name="T0" fmla="*/ 630 w 2859"/>
                <a:gd name="T1" fmla="*/ 0 h 2556"/>
                <a:gd name="T2" fmla="*/ 2858 w 2859"/>
                <a:gd name="T3" fmla="*/ 2238 h 2556"/>
                <a:gd name="T4" fmla="*/ 2543 w 2859"/>
                <a:gd name="T5" fmla="*/ 2555 h 2556"/>
                <a:gd name="T6" fmla="*/ 0 w 2859"/>
                <a:gd name="T7" fmla="*/ 0 h 2556"/>
                <a:gd name="T8" fmla="*/ 630 w 2859"/>
                <a:gd name="T9" fmla="*/ 0 h 25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59" h="2556">
                  <a:moveTo>
                    <a:pt x="630" y="0"/>
                  </a:moveTo>
                  <a:lnTo>
                    <a:pt x="2858" y="2238"/>
                  </a:lnTo>
                  <a:lnTo>
                    <a:pt x="2543" y="2555"/>
                  </a:lnTo>
                  <a:lnTo>
                    <a:pt x="0" y="0"/>
                  </a:lnTo>
                  <a:lnTo>
                    <a:pt x="630" y="0"/>
                  </a:lnTo>
                </a:path>
              </a:pathLst>
            </a:custGeom>
            <a:solidFill>
              <a:schemeClr val="bg1">
                <a:alpha val="50195"/>
              </a:schemeClr>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sp>
          <p:nvSpPr>
            <p:cNvPr id="8" name="Freeform 1030"/>
            <p:cNvSpPr>
              <a:spLocks/>
            </p:cNvSpPr>
            <p:nvPr/>
          </p:nvSpPr>
          <p:spPr bwMode="auto">
            <a:xfrm>
              <a:off x="3055" y="0"/>
              <a:ext cx="2286" cy="2121"/>
            </a:xfrm>
            <a:custGeom>
              <a:avLst/>
              <a:gdLst>
                <a:gd name="T0" fmla="*/ 0 w 2286"/>
                <a:gd name="T1" fmla="*/ 0 h 2121"/>
                <a:gd name="T2" fmla="*/ 2111 w 2286"/>
                <a:gd name="T3" fmla="*/ 2120 h 2121"/>
                <a:gd name="T4" fmla="*/ 2285 w 2286"/>
                <a:gd name="T5" fmla="*/ 1945 h 2121"/>
                <a:gd name="T6" fmla="*/ 348 w 2286"/>
                <a:gd name="T7" fmla="*/ 0 h 2121"/>
                <a:gd name="T8" fmla="*/ 0 w 2286"/>
                <a:gd name="T9" fmla="*/ 0 h 21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86" h="2121">
                  <a:moveTo>
                    <a:pt x="0" y="0"/>
                  </a:moveTo>
                  <a:lnTo>
                    <a:pt x="2111" y="2120"/>
                  </a:lnTo>
                  <a:lnTo>
                    <a:pt x="2285" y="1945"/>
                  </a:lnTo>
                  <a:lnTo>
                    <a:pt x="348" y="0"/>
                  </a:lnTo>
                  <a:lnTo>
                    <a:pt x="0" y="0"/>
                  </a:lnTo>
                </a:path>
              </a:pathLst>
            </a:custGeom>
            <a:solidFill>
              <a:schemeClr val="bg1">
                <a:alpha val="50195"/>
              </a:schemeClr>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grpSp>
      <p:sp>
        <p:nvSpPr>
          <p:cNvPr id="63495" name="Rectangle 1031"/>
          <p:cNvSpPr>
            <a:spLocks noGrp="1" noChangeArrowheads="1"/>
          </p:cNvSpPr>
          <p:nvPr>
            <p:ph type="ctrTitle" sz="quarter"/>
          </p:nvPr>
        </p:nvSpPr>
        <p:spPr>
          <a:xfrm>
            <a:off x="685800" y="1143000"/>
            <a:ext cx="7772400" cy="1143000"/>
          </a:xfrm>
        </p:spPr>
        <p:txBody>
          <a:bodyPr/>
          <a:lstStyle>
            <a:lvl1pPr>
              <a:defRPr/>
            </a:lvl1pPr>
          </a:lstStyle>
          <a:p>
            <a:r>
              <a:rPr lang="en-US"/>
              <a:t>Click to edit Master title style</a:t>
            </a:r>
          </a:p>
        </p:txBody>
      </p:sp>
      <p:sp>
        <p:nvSpPr>
          <p:cNvPr id="63496" name="Rectangle 1032"/>
          <p:cNvSpPr>
            <a:spLocks noGrp="1" noChangeArrowheads="1"/>
          </p:cNvSpPr>
          <p:nvPr>
            <p:ph type="subTitle" sz="quarter" idx="1"/>
          </p:nvPr>
        </p:nvSpPr>
        <p:spPr>
          <a:xfrm>
            <a:off x="1371600" y="2819400"/>
            <a:ext cx="6400800" cy="1752600"/>
          </a:xfrm>
          <a:ln w="9525">
            <a:headEnd/>
            <a:tailEnd/>
          </a:ln>
        </p:spPr>
        <p:txBody>
          <a:bodyPr lIns="92075" tIns="46038" rIns="92075" bIns="46038"/>
          <a:lstStyle>
            <a:lvl1pPr marL="0" indent="0" algn="ctr">
              <a:buFont typeface="Wingdings" pitchFamily="2" charset="2"/>
              <a:buNone/>
              <a:defRPr/>
            </a:lvl1pPr>
          </a:lstStyle>
          <a:p>
            <a:r>
              <a:rPr lang="en-US"/>
              <a:t>Click to edit Master subtitle style</a:t>
            </a:r>
          </a:p>
        </p:txBody>
      </p:sp>
      <p:sp>
        <p:nvSpPr>
          <p:cNvPr id="9" name="Rectangle 1033"/>
          <p:cNvSpPr>
            <a:spLocks noGrp="1" noChangeArrowheads="1"/>
          </p:cNvSpPr>
          <p:nvPr>
            <p:ph type="dt" sz="quarter" idx="10"/>
          </p:nvPr>
        </p:nvSpPr>
        <p:spPr/>
        <p:txBody>
          <a:bodyPr/>
          <a:lstStyle>
            <a:lvl1pPr>
              <a:defRPr>
                <a:solidFill>
                  <a:srgbClr val="FFFFFF"/>
                </a:solidFill>
              </a:defRPr>
            </a:lvl1pPr>
          </a:lstStyle>
          <a:p>
            <a:pPr>
              <a:defRPr/>
            </a:pPr>
            <a:endParaRPr lang="en-US"/>
          </a:p>
        </p:txBody>
      </p:sp>
      <p:sp>
        <p:nvSpPr>
          <p:cNvPr id="10" name="Rectangle 1034"/>
          <p:cNvSpPr>
            <a:spLocks noGrp="1" noChangeArrowheads="1"/>
          </p:cNvSpPr>
          <p:nvPr>
            <p:ph type="ftr" sz="quarter" idx="11"/>
          </p:nvPr>
        </p:nvSpPr>
        <p:spPr/>
        <p:txBody>
          <a:bodyPr/>
          <a:lstStyle>
            <a:lvl1pPr>
              <a:defRPr>
                <a:solidFill>
                  <a:srgbClr val="FFFFFF"/>
                </a:solidFill>
              </a:defRPr>
            </a:lvl1pPr>
          </a:lstStyle>
          <a:p>
            <a:pPr>
              <a:defRPr/>
            </a:pPr>
            <a:endParaRPr lang="en-US"/>
          </a:p>
        </p:txBody>
      </p:sp>
      <p:sp>
        <p:nvSpPr>
          <p:cNvPr id="11" name="Rectangle 1035"/>
          <p:cNvSpPr>
            <a:spLocks noGrp="1" noChangeArrowheads="1"/>
          </p:cNvSpPr>
          <p:nvPr>
            <p:ph type="sldNum" sz="quarter" idx="12"/>
          </p:nvPr>
        </p:nvSpPr>
        <p:spPr/>
        <p:txBody>
          <a:bodyPr/>
          <a:lstStyle>
            <a:lvl1pPr>
              <a:defRPr>
                <a:solidFill>
                  <a:srgbClr val="FFFFFF"/>
                </a:solidFill>
              </a:defRPr>
            </a:lvl1pPr>
          </a:lstStyle>
          <a:p>
            <a:fld id="{B672D6FD-4F84-4FCC-852F-ADB77C8AB9DE}" type="slidenum">
              <a:rPr lang="en-US" altLang="en-US"/>
              <a:pPr/>
              <a:t>‹#›</a:t>
            </a:fld>
            <a:endParaRPr lang="en-US" altLang="en-US"/>
          </a:p>
        </p:txBody>
      </p:sp>
    </p:spTree>
    <p:extLst>
      <p:ext uri="{BB962C8B-B14F-4D97-AF65-F5344CB8AC3E}">
        <p14:creationId xmlns:p14="http://schemas.microsoft.com/office/powerpoint/2010/main" val="2047827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fld id="{278075F7-274A-4575-A85C-9B681AF40B8A}" type="slidenum">
              <a:rPr lang="en-US" altLang="en-US"/>
              <a:pPr/>
              <a:t>‹#›</a:t>
            </a:fld>
            <a:endParaRPr lang="en-US" altLang="en-US"/>
          </a:p>
        </p:txBody>
      </p:sp>
    </p:spTree>
    <p:extLst>
      <p:ext uri="{BB962C8B-B14F-4D97-AF65-F5344CB8AC3E}">
        <p14:creationId xmlns:p14="http://schemas.microsoft.com/office/powerpoint/2010/main" val="2223143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fld id="{6111202D-6A73-4491-A2D1-1B42ECF7E4B5}" type="slidenum">
              <a:rPr lang="en-US" altLang="en-US"/>
              <a:pPr/>
              <a:t>‹#›</a:t>
            </a:fld>
            <a:endParaRPr lang="en-US" altLang="en-US"/>
          </a:p>
        </p:txBody>
      </p:sp>
    </p:spTree>
    <p:extLst>
      <p:ext uri="{BB962C8B-B14F-4D97-AF65-F5344CB8AC3E}">
        <p14:creationId xmlns:p14="http://schemas.microsoft.com/office/powerpoint/2010/main" val="1170293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641475"/>
            <a:ext cx="3810000" cy="4454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41475"/>
            <a:ext cx="3810000" cy="4454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fld id="{410D6B1D-D909-43E1-A187-755CD98343D4}" type="slidenum">
              <a:rPr lang="en-US" altLang="en-US"/>
              <a:pPr/>
              <a:t>‹#›</a:t>
            </a:fld>
            <a:endParaRPr lang="en-US" altLang="en-US"/>
          </a:p>
        </p:txBody>
      </p:sp>
    </p:spTree>
    <p:extLst>
      <p:ext uri="{BB962C8B-B14F-4D97-AF65-F5344CB8AC3E}">
        <p14:creationId xmlns:p14="http://schemas.microsoft.com/office/powerpoint/2010/main" val="2215505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8"/>
          <p:cNvSpPr>
            <a:spLocks noGrp="1" noChangeArrowheads="1"/>
          </p:cNvSpPr>
          <p:nvPr>
            <p:ph type="dt" sz="half" idx="10"/>
          </p:nvPr>
        </p:nvSpPr>
        <p:spPr>
          <a:ln/>
        </p:spPr>
        <p:txBody>
          <a:bodyPr/>
          <a:lstStyle>
            <a:lvl1pPr>
              <a:defRPr/>
            </a:lvl1pPr>
          </a:lstStyle>
          <a:p>
            <a:pPr>
              <a:defRPr/>
            </a:pPr>
            <a:endParaRPr lang="en-US"/>
          </a:p>
        </p:txBody>
      </p:sp>
      <p:sp>
        <p:nvSpPr>
          <p:cNvPr id="8" name="Rectangle 9"/>
          <p:cNvSpPr>
            <a:spLocks noGrp="1" noChangeArrowheads="1"/>
          </p:cNvSpPr>
          <p:nvPr>
            <p:ph type="ftr" sz="quarter" idx="11"/>
          </p:nvPr>
        </p:nvSpPr>
        <p:spPr>
          <a:ln/>
        </p:spPr>
        <p:txBody>
          <a:bodyPr/>
          <a:lstStyle>
            <a:lvl1pPr>
              <a:defRPr/>
            </a:lvl1pPr>
          </a:lstStyle>
          <a:p>
            <a:pPr>
              <a:defRPr/>
            </a:pPr>
            <a:endParaRPr lang="en-US"/>
          </a:p>
        </p:txBody>
      </p:sp>
      <p:sp>
        <p:nvSpPr>
          <p:cNvPr id="9" name="Rectangle 10"/>
          <p:cNvSpPr>
            <a:spLocks noGrp="1" noChangeArrowheads="1"/>
          </p:cNvSpPr>
          <p:nvPr>
            <p:ph type="sldNum" sz="quarter" idx="12"/>
          </p:nvPr>
        </p:nvSpPr>
        <p:spPr>
          <a:ln/>
        </p:spPr>
        <p:txBody>
          <a:bodyPr/>
          <a:lstStyle>
            <a:lvl1pPr>
              <a:defRPr/>
            </a:lvl1pPr>
          </a:lstStyle>
          <a:p>
            <a:fld id="{861FF7D7-F3AA-4A1B-8840-335058C7A62E}" type="slidenum">
              <a:rPr lang="en-US" altLang="en-US"/>
              <a:pPr/>
              <a:t>‹#›</a:t>
            </a:fld>
            <a:endParaRPr lang="en-US" altLang="en-US"/>
          </a:p>
        </p:txBody>
      </p:sp>
    </p:spTree>
    <p:extLst>
      <p:ext uri="{BB962C8B-B14F-4D97-AF65-F5344CB8AC3E}">
        <p14:creationId xmlns:p14="http://schemas.microsoft.com/office/powerpoint/2010/main" val="18222378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8"/>
          <p:cNvSpPr>
            <a:spLocks noGrp="1" noChangeArrowheads="1"/>
          </p:cNvSpPr>
          <p:nvPr>
            <p:ph type="dt" sz="half" idx="10"/>
          </p:nvPr>
        </p:nvSpPr>
        <p:spPr>
          <a:ln/>
        </p:spPr>
        <p:txBody>
          <a:bodyPr/>
          <a:lstStyle>
            <a:lvl1pPr>
              <a:defRPr/>
            </a:lvl1pPr>
          </a:lstStyle>
          <a:p>
            <a:pPr>
              <a:defRPr/>
            </a:pPr>
            <a:endParaRPr lang="en-US"/>
          </a:p>
        </p:txBody>
      </p:sp>
      <p:sp>
        <p:nvSpPr>
          <p:cNvPr id="4" name="Rectangle 9"/>
          <p:cNvSpPr>
            <a:spLocks noGrp="1" noChangeArrowheads="1"/>
          </p:cNvSpPr>
          <p:nvPr>
            <p:ph type="ftr" sz="quarter" idx="11"/>
          </p:nvPr>
        </p:nvSpPr>
        <p:spPr>
          <a:ln/>
        </p:spPr>
        <p:txBody>
          <a:bodyPr/>
          <a:lstStyle>
            <a:lvl1pPr>
              <a:defRPr/>
            </a:lvl1pPr>
          </a:lstStyle>
          <a:p>
            <a:pPr>
              <a:defRPr/>
            </a:pPr>
            <a:endParaRPr lang="en-US"/>
          </a:p>
        </p:txBody>
      </p:sp>
      <p:sp>
        <p:nvSpPr>
          <p:cNvPr id="5" name="Rectangle 10"/>
          <p:cNvSpPr>
            <a:spLocks noGrp="1" noChangeArrowheads="1"/>
          </p:cNvSpPr>
          <p:nvPr>
            <p:ph type="sldNum" sz="quarter" idx="12"/>
          </p:nvPr>
        </p:nvSpPr>
        <p:spPr>
          <a:ln/>
        </p:spPr>
        <p:txBody>
          <a:bodyPr/>
          <a:lstStyle>
            <a:lvl1pPr>
              <a:defRPr/>
            </a:lvl1pPr>
          </a:lstStyle>
          <a:p>
            <a:fld id="{7B0F5C42-E2D8-451E-9715-5DB0EA459A12}" type="slidenum">
              <a:rPr lang="en-US" altLang="en-US"/>
              <a:pPr/>
              <a:t>‹#›</a:t>
            </a:fld>
            <a:endParaRPr lang="en-US" altLang="en-US"/>
          </a:p>
        </p:txBody>
      </p:sp>
    </p:spTree>
    <p:extLst>
      <p:ext uri="{BB962C8B-B14F-4D97-AF65-F5344CB8AC3E}">
        <p14:creationId xmlns:p14="http://schemas.microsoft.com/office/powerpoint/2010/main" val="416512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n-US"/>
          </a:p>
        </p:txBody>
      </p:sp>
      <p:sp>
        <p:nvSpPr>
          <p:cNvPr id="3" name="Rectangle 9"/>
          <p:cNvSpPr>
            <a:spLocks noGrp="1" noChangeArrowheads="1"/>
          </p:cNvSpPr>
          <p:nvPr>
            <p:ph type="ftr" sz="quarter" idx="11"/>
          </p:nvPr>
        </p:nvSpPr>
        <p:spPr>
          <a:ln/>
        </p:spPr>
        <p:txBody>
          <a:bodyPr/>
          <a:lstStyle>
            <a:lvl1pPr>
              <a:defRPr/>
            </a:lvl1pPr>
          </a:lstStyle>
          <a:p>
            <a:pPr>
              <a:defRPr/>
            </a:pPr>
            <a:endParaRPr lang="en-US"/>
          </a:p>
        </p:txBody>
      </p:sp>
      <p:sp>
        <p:nvSpPr>
          <p:cNvPr id="4" name="Rectangle 10"/>
          <p:cNvSpPr>
            <a:spLocks noGrp="1" noChangeArrowheads="1"/>
          </p:cNvSpPr>
          <p:nvPr>
            <p:ph type="sldNum" sz="quarter" idx="12"/>
          </p:nvPr>
        </p:nvSpPr>
        <p:spPr>
          <a:ln/>
        </p:spPr>
        <p:txBody>
          <a:bodyPr/>
          <a:lstStyle>
            <a:lvl1pPr>
              <a:defRPr/>
            </a:lvl1pPr>
          </a:lstStyle>
          <a:p>
            <a:fld id="{11B614F4-629A-4D56-9B95-19D99CFD7C2A}" type="slidenum">
              <a:rPr lang="en-US" altLang="en-US"/>
              <a:pPr/>
              <a:t>‹#›</a:t>
            </a:fld>
            <a:endParaRPr lang="en-US" altLang="en-US"/>
          </a:p>
        </p:txBody>
      </p:sp>
    </p:spTree>
    <p:extLst>
      <p:ext uri="{BB962C8B-B14F-4D97-AF65-F5344CB8AC3E}">
        <p14:creationId xmlns:p14="http://schemas.microsoft.com/office/powerpoint/2010/main" val="1338772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fld id="{1FA7FEBF-FA59-4CA6-A3B9-C569BB1581F7}" type="slidenum">
              <a:rPr lang="en-US" altLang="en-US"/>
              <a:pPr/>
              <a:t>‹#›</a:t>
            </a:fld>
            <a:endParaRPr lang="en-US" altLang="en-US"/>
          </a:p>
        </p:txBody>
      </p:sp>
    </p:spTree>
    <p:extLst>
      <p:ext uri="{BB962C8B-B14F-4D97-AF65-F5344CB8AC3E}">
        <p14:creationId xmlns:p14="http://schemas.microsoft.com/office/powerpoint/2010/main" val="4094232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fld id="{2B5A6762-C610-4AD1-A269-E070B4BE1AA3}" type="slidenum">
              <a:rPr lang="en-US" altLang="en-US"/>
              <a:pPr/>
              <a:t>‹#›</a:t>
            </a:fld>
            <a:endParaRPr lang="en-US" altLang="en-US"/>
          </a:p>
        </p:txBody>
      </p:sp>
    </p:spTree>
    <p:extLst>
      <p:ext uri="{BB962C8B-B14F-4D97-AF65-F5344CB8AC3E}">
        <p14:creationId xmlns:p14="http://schemas.microsoft.com/office/powerpoint/2010/main" val="2518398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fld id="{1735A056-009F-490A-B069-3244415CA49F}" type="slidenum">
              <a:rPr lang="en-US" altLang="en-US"/>
              <a:pPr/>
              <a:t>‹#›</a:t>
            </a:fld>
            <a:endParaRPr lang="en-US" altLang="en-US"/>
          </a:p>
        </p:txBody>
      </p:sp>
    </p:spTree>
    <p:extLst>
      <p:ext uri="{BB962C8B-B14F-4D97-AF65-F5344CB8AC3E}">
        <p14:creationId xmlns:p14="http://schemas.microsoft.com/office/powerpoint/2010/main" val="905674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228600"/>
            <a:ext cx="194310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228600"/>
            <a:ext cx="56769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fld id="{C7451D52-6417-4866-B168-3BA6253F98DC}" type="slidenum">
              <a:rPr lang="en-US" altLang="en-US"/>
              <a:pPr/>
              <a:t>‹#›</a:t>
            </a:fld>
            <a:endParaRPr lang="en-US" altLang="en-US"/>
          </a:p>
        </p:txBody>
      </p:sp>
    </p:spTree>
    <p:extLst>
      <p:ext uri="{BB962C8B-B14F-4D97-AF65-F5344CB8AC3E}">
        <p14:creationId xmlns:p14="http://schemas.microsoft.com/office/powerpoint/2010/main" val="2699146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2"/>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8478838" cy="6173788"/>
            <a:chOff x="0" y="0"/>
            <a:chExt cx="5341" cy="3889"/>
          </a:xfrm>
        </p:grpSpPr>
        <p:sp>
          <p:nvSpPr>
            <p:cNvPr id="1032" name="Freeform 3"/>
            <p:cNvSpPr>
              <a:spLocks/>
            </p:cNvSpPr>
            <p:nvPr/>
          </p:nvSpPr>
          <p:spPr bwMode="auto">
            <a:xfrm>
              <a:off x="0" y="0"/>
              <a:ext cx="3863" cy="3889"/>
            </a:xfrm>
            <a:custGeom>
              <a:avLst/>
              <a:gdLst>
                <a:gd name="T0" fmla="*/ 3862 w 3863"/>
                <a:gd name="T1" fmla="*/ 3418 h 3889"/>
                <a:gd name="T2" fmla="*/ 457 w 3863"/>
                <a:gd name="T3" fmla="*/ 0 h 3889"/>
                <a:gd name="T4" fmla="*/ 0 w 3863"/>
                <a:gd name="T5" fmla="*/ 0 h 3889"/>
                <a:gd name="T6" fmla="*/ 0 w 3863"/>
                <a:gd name="T7" fmla="*/ 481 h 3889"/>
                <a:gd name="T8" fmla="*/ 3394 w 3863"/>
                <a:gd name="T9" fmla="*/ 3888 h 3889"/>
                <a:gd name="T10" fmla="*/ 3862 w 3863"/>
                <a:gd name="T11" fmla="*/ 3418 h 388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863" h="3889">
                  <a:moveTo>
                    <a:pt x="3862" y="3418"/>
                  </a:moveTo>
                  <a:lnTo>
                    <a:pt x="457" y="0"/>
                  </a:lnTo>
                  <a:lnTo>
                    <a:pt x="0" y="0"/>
                  </a:lnTo>
                  <a:lnTo>
                    <a:pt x="0" y="481"/>
                  </a:lnTo>
                  <a:lnTo>
                    <a:pt x="3394" y="3888"/>
                  </a:lnTo>
                  <a:lnTo>
                    <a:pt x="3862" y="3418"/>
                  </a:lnTo>
                </a:path>
              </a:pathLst>
            </a:custGeom>
            <a:solidFill>
              <a:schemeClr val="bg1">
                <a:alpha val="50195"/>
              </a:schemeClr>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sp>
          <p:nvSpPr>
            <p:cNvPr id="1033" name="Freeform 4"/>
            <p:cNvSpPr>
              <a:spLocks/>
            </p:cNvSpPr>
            <p:nvPr/>
          </p:nvSpPr>
          <p:spPr bwMode="auto">
            <a:xfrm>
              <a:off x="860" y="0"/>
              <a:ext cx="3394" cy="3223"/>
            </a:xfrm>
            <a:custGeom>
              <a:avLst/>
              <a:gdLst>
                <a:gd name="T0" fmla="*/ 370 w 3394"/>
                <a:gd name="T1" fmla="*/ 0 h 3223"/>
                <a:gd name="T2" fmla="*/ 3393 w 3394"/>
                <a:gd name="T3" fmla="*/ 3036 h 3223"/>
                <a:gd name="T4" fmla="*/ 3208 w 3394"/>
                <a:gd name="T5" fmla="*/ 3222 h 3223"/>
                <a:gd name="T6" fmla="*/ 0 w 3394"/>
                <a:gd name="T7" fmla="*/ 0 h 3223"/>
                <a:gd name="T8" fmla="*/ 370 w 3394"/>
                <a:gd name="T9" fmla="*/ 0 h 32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94" h="3223">
                  <a:moveTo>
                    <a:pt x="370" y="0"/>
                  </a:moveTo>
                  <a:lnTo>
                    <a:pt x="3393" y="3036"/>
                  </a:lnTo>
                  <a:lnTo>
                    <a:pt x="3208" y="3222"/>
                  </a:lnTo>
                  <a:lnTo>
                    <a:pt x="0" y="0"/>
                  </a:lnTo>
                  <a:lnTo>
                    <a:pt x="370" y="0"/>
                  </a:lnTo>
                </a:path>
              </a:pathLst>
            </a:custGeom>
            <a:solidFill>
              <a:schemeClr val="bg1">
                <a:alpha val="50195"/>
              </a:schemeClr>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sp>
          <p:nvSpPr>
            <p:cNvPr id="1034" name="Freeform 5"/>
            <p:cNvSpPr>
              <a:spLocks/>
            </p:cNvSpPr>
            <p:nvPr/>
          </p:nvSpPr>
          <p:spPr bwMode="auto">
            <a:xfrm>
              <a:off x="2187" y="0"/>
              <a:ext cx="2859" cy="2556"/>
            </a:xfrm>
            <a:custGeom>
              <a:avLst/>
              <a:gdLst>
                <a:gd name="T0" fmla="*/ 630 w 2859"/>
                <a:gd name="T1" fmla="*/ 0 h 2556"/>
                <a:gd name="T2" fmla="*/ 2858 w 2859"/>
                <a:gd name="T3" fmla="*/ 2238 h 2556"/>
                <a:gd name="T4" fmla="*/ 2543 w 2859"/>
                <a:gd name="T5" fmla="*/ 2555 h 2556"/>
                <a:gd name="T6" fmla="*/ 0 w 2859"/>
                <a:gd name="T7" fmla="*/ 0 h 2556"/>
                <a:gd name="T8" fmla="*/ 630 w 2859"/>
                <a:gd name="T9" fmla="*/ 0 h 25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59" h="2556">
                  <a:moveTo>
                    <a:pt x="630" y="0"/>
                  </a:moveTo>
                  <a:lnTo>
                    <a:pt x="2858" y="2238"/>
                  </a:lnTo>
                  <a:lnTo>
                    <a:pt x="2543" y="2555"/>
                  </a:lnTo>
                  <a:lnTo>
                    <a:pt x="0" y="0"/>
                  </a:lnTo>
                  <a:lnTo>
                    <a:pt x="630" y="0"/>
                  </a:lnTo>
                </a:path>
              </a:pathLst>
            </a:custGeom>
            <a:solidFill>
              <a:schemeClr val="bg1">
                <a:alpha val="50195"/>
              </a:schemeClr>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sp>
          <p:nvSpPr>
            <p:cNvPr id="1035" name="Freeform 6"/>
            <p:cNvSpPr>
              <a:spLocks/>
            </p:cNvSpPr>
            <p:nvPr/>
          </p:nvSpPr>
          <p:spPr bwMode="auto">
            <a:xfrm>
              <a:off x="3055" y="0"/>
              <a:ext cx="2286" cy="2121"/>
            </a:xfrm>
            <a:custGeom>
              <a:avLst/>
              <a:gdLst>
                <a:gd name="T0" fmla="*/ 0 w 2286"/>
                <a:gd name="T1" fmla="*/ 0 h 2121"/>
                <a:gd name="T2" fmla="*/ 2111 w 2286"/>
                <a:gd name="T3" fmla="*/ 2120 h 2121"/>
                <a:gd name="T4" fmla="*/ 2285 w 2286"/>
                <a:gd name="T5" fmla="*/ 1945 h 2121"/>
                <a:gd name="T6" fmla="*/ 348 w 2286"/>
                <a:gd name="T7" fmla="*/ 0 h 2121"/>
                <a:gd name="T8" fmla="*/ 0 w 2286"/>
                <a:gd name="T9" fmla="*/ 0 h 21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86" h="2121">
                  <a:moveTo>
                    <a:pt x="0" y="0"/>
                  </a:moveTo>
                  <a:lnTo>
                    <a:pt x="2111" y="2120"/>
                  </a:lnTo>
                  <a:lnTo>
                    <a:pt x="2285" y="1945"/>
                  </a:lnTo>
                  <a:lnTo>
                    <a:pt x="348" y="0"/>
                  </a:lnTo>
                  <a:lnTo>
                    <a:pt x="0" y="0"/>
                  </a:lnTo>
                </a:path>
              </a:pathLst>
            </a:custGeom>
            <a:solidFill>
              <a:schemeClr val="bg1">
                <a:alpha val="50195"/>
              </a:schemeClr>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grpSp>
      <p:sp>
        <p:nvSpPr>
          <p:cNvPr id="62471" name="Rectangle 7"/>
          <p:cNvSpPr>
            <a:spLocks noGrp="1" noChangeArrowheads="1"/>
          </p:cNvSpPr>
          <p:nvPr>
            <p:ph type="title"/>
          </p:nvPr>
        </p:nvSpPr>
        <p:spPr bwMode="auto">
          <a:xfrm>
            <a:off x="685800" y="228600"/>
            <a:ext cx="7772400" cy="1219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n-US" smtClean="0"/>
              <a:t>Click to edit Master title style</a:t>
            </a:r>
          </a:p>
        </p:txBody>
      </p:sp>
      <p:sp>
        <p:nvSpPr>
          <p:cNvPr id="62472" name="Rectangle 8"/>
          <p:cNvSpPr>
            <a:spLocks noGrp="1" noChangeArrowheads="1"/>
          </p:cNvSpPr>
          <p:nvPr>
            <p:ph type="dt" sz="half" idx="2"/>
          </p:nvPr>
        </p:nvSpPr>
        <p:spPr bwMode="auto">
          <a:xfrm>
            <a:off x="685800" y="6248400"/>
            <a:ext cx="19050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spcBef>
                <a:spcPct val="50000"/>
              </a:spcBef>
              <a:defRPr sz="1400">
                <a:latin typeface="Times New Roman" charset="0"/>
              </a:defRPr>
            </a:lvl1pPr>
          </a:lstStyle>
          <a:p>
            <a:pPr>
              <a:defRPr/>
            </a:pPr>
            <a:endParaRPr lang="en-US"/>
          </a:p>
        </p:txBody>
      </p:sp>
      <p:sp>
        <p:nvSpPr>
          <p:cNvPr id="62473" name="Rectangle 9"/>
          <p:cNvSpPr>
            <a:spLocks noGrp="1" noChangeArrowheads="1"/>
          </p:cNvSpPr>
          <p:nvPr>
            <p:ph type="ftr" sz="quarter" idx="3"/>
          </p:nvPr>
        </p:nvSpPr>
        <p:spPr bwMode="auto">
          <a:xfrm>
            <a:off x="3124200" y="6248400"/>
            <a:ext cx="28956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ctr">
              <a:spcBef>
                <a:spcPct val="50000"/>
              </a:spcBef>
              <a:defRPr sz="1400">
                <a:latin typeface="Times New Roman" charset="0"/>
              </a:defRPr>
            </a:lvl1pPr>
          </a:lstStyle>
          <a:p>
            <a:pPr>
              <a:defRPr/>
            </a:pPr>
            <a:endParaRPr lang="en-US"/>
          </a:p>
        </p:txBody>
      </p:sp>
      <p:sp>
        <p:nvSpPr>
          <p:cNvPr id="62474" name="Rectangle 10"/>
          <p:cNvSpPr>
            <a:spLocks noGrp="1" noChangeArrowheads="1"/>
          </p:cNvSpPr>
          <p:nvPr>
            <p:ph type="sldNum" sz="quarter" idx="4"/>
          </p:nvPr>
        </p:nvSpPr>
        <p:spPr bwMode="auto">
          <a:xfrm>
            <a:off x="6553200" y="6248400"/>
            <a:ext cx="19050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a:spcBef>
                <a:spcPct val="50000"/>
              </a:spcBef>
              <a:defRPr sz="1400"/>
            </a:lvl1pPr>
          </a:lstStyle>
          <a:p>
            <a:fld id="{5798B2F6-6475-4365-B284-FADA955090E9}" type="slidenum">
              <a:rPr lang="en-US" altLang="en-US"/>
              <a:pPr/>
              <a:t>‹#›</a:t>
            </a:fld>
            <a:endParaRPr lang="en-US" altLang="en-US"/>
          </a:p>
        </p:txBody>
      </p:sp>
      <p:sp>
        <p:nvSpPr>
          <p:cNvPr id="62475" name="Rectangle 11"/>
          <p:cNvSpPr>
            <a:spLocks noGrp="1" noChangeArrowheads="1"/>
          </p:cNvSpPr>
          <p:nvPr>
            <p:ph type="body" idx="1"/>
          </p:nvPr>
        </p:nvSpPr>
        <p:spPr bwMode="auto">
          <a:xfrm>
            <a:off x="685800" y="1641475"/>
            <a:ext cx="7772400" cy="4454525"/>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701"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hf hdr="0" ftr="0" dt="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imes New Roman"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imes New Roman"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imes New Roman"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imes New Roman" charset="0"/>
        </a:defRPr>
      </a:lvl9pPr>
    </p:titleStyle>
    <p:bodyStyle>
      <a:lvl1pPr marL="342900" indent="-342900" algn="l" rtl="0" eaLnBrk="0" fontAlgn="base" hangingPunct="0">
        <a:spcBef>
          <a:spcPct val="20000"/>
        </a:spcBef>
        <a:spcAft>
          <a:spcPct val="0"/>
        </a:spcAft>
        <a:buClr>
          <a:schemeClr val="tx2"/>
        </a:buClr>
        <a:buSzPct val="75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1"/>
        </a:buClr>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2"/>
        </a:buClr>
        <a:buSzPct val="75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w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2.wav"/><Relationship Id="rId1" Type="http://schemas.openxmlformats.org/officeDocument/2006/relationships/audio" Target="file:///C:\safety1\fan.wav" TargetMode="Externa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audio" Target="../media/audio3.wav"/><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audio" Target="../media/audio3.wav"/><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audio" Target="../media/audio3.wav"/><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2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audio" Target="../media/audio4.wav"/><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4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6.wav"/><Relationship Id="rId1" Type="http://schemas.openxmlformats.org/officeDocument/2006/relationships/audio" Target="../media/audio5.wav"/><Relationship Id="rId5" Type="http://schemas.openxmlformats.org/officeDocument/2006/relationships/image" Target="../media/image12.png"/><Relationship Id="rId4" Type="http://schemas.openxmlformats.org/officeDocument/2006/relationships/image" Target="../media/image33.jpeg"/></Relationships>
</file>

<file path=ppt/slides/_rels/slide47.xml.rels><?xml version="1.0" encoding="UTF-8" standalone="yes"?>
<Relationships xmlns="http://schemas.openxmlformats.org/package/2006/relationships"><Relationship Id="rId2" Type="http://schemas.openxmlformats.org/officeDocument/2006/relationships/audio" Target="../media/audio7.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81000" y="1143000"/>
            <a:ext cx="8458200" cy="1143000"/>
          </a:xfrm>
        </p:spPr>
        <p:txBody>
          <a:bodyPr/>
          <a:lstStyle/>
          <a:p>
            <a:pPr eaLnBrk="1" hangingPunct="1">
              <a:defRPr/>
            </a:pPr>
            <a:r>
              <a:rPr lang="en-US" sz="4800" b="1" smtClean="0"/>
              <a:t>Control of Hazardous Energy</a:t>
            </a:r>
          </a:p>
        </p:txBody>
      </p:sp>
      <p:sp>
        <p:nvSpPr>
          <p:cNvPr id="2051" name="Rectangle 3"/>
          <p:cNvSpPr>
            <a:spLocks noGrp="1" noChangeArrowheads="1"/>
          </p:cNvSpPr>
          <p:nvPr>
            <p:ph type="subTitle" idx="1"/>
          </p:nvPr>
        </p:nvSpPr>
        <p:spPr/>
        <p:txBody>
          <a:bodyPr/>
          <a:lstStyle/>
          <a:p>
            <a:pPr eaLnBrk="1" hangingPunct="1">
              <a:defRPr/>
            </a:pPr>
            <a:r>
              <a:rPr lang="en-US" sz="4000" b="1" smtClean="0"/>
              <a:t>Lockout/Tagout</a:t>
            </a:r>
          </a:p>
        </p:txBody>
      </p:sp>
    </p:spTree>
  </p:cSld>
  <p:clrMapOvr>
    <a:masterClrMapping/>
  </p:clrMapOvr>
  <p:transition spd="med">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5"/>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4EE4DF2-B5DE-4930-8A6B-1696F6819D38}" type="slidenum">
              <a:rPr lang="en-US" altLang="en-US" sz="1400"/>
              <a:pPr eaLnBrk="1" hangingPunct="1"/>
              <a:t>2</a:t>
            </a:fld>
            <a:endParaRPr lang="en-US" altLang="en-US" sz="1400"/>
          </a:p>
        </p:txBody>
      </p:sp>
      <p:sp>
        <p:nvSpPr>
          <p:cNvPr id="16386" name="Rectangle 2"/>
          <p:cNvSpPr>
            <a:spLocks noGrp="1" noChangeArrowheads="1"/>
          </p:cNvSpPr>
          <p:nvPr>
            <p:ph type="title"/>
          </p:nvPr>
        </p:nvSpPr>
        <p:spPr>
          <a:xfrm>
            <a:off x="228600" y="762000"/>
            <a:ext cx="8534400" cy="1219200"/>
          </a:xfrm>
        </p:spPr>
        <p:txBody>
          <a:bodyPr/>
          <a:lstStyle/>
          <a:p>
            <a:pPr eaLnBrk="1" hangingPunct="1">
              <a:defRPr/>
            </a:pPr>
            <a:r>
              <a:rPr lang="en-US" sz="4800" b="1" smtClean="0"/>
              <a:t>Why bother with lockout/tagout?</a:t>
            </a:r>
          </a:p>
        </p:txBody>
      </p:sp>
      <p:sp>
        <p:nvSpPr>
          <p:cNvPr id="16387" name="Rectangle 3"/>
          <p:cNvSpPr>
            <a:spLocks noGrp="1" noChangeArrowheads="1"/>
          </p:cNvSpPr>
          <p:nvPr>
            <p:ph type="body" idx="1"/>
          </p:nvPr>
        </p:nvSpPr>
        <p:spPr>
          <a:xfrm>
            <a:off x="685800" y="2819400"/>
            <a:ext cx="7772400" cy="3276600"/>
          </a:xfrm>
        </p:spPr>
        <p:txBody>
          <a:bodyPr/>
          <a:lstStyle/>
          <a:p>
            <a:pPr eaLnBrk="1" hangingPunct="1">
              <a:buFont typeface="Wingdings" panose="05000000000000000000" pitchFamily="2" charset="2"/>
              <a:buNone/>
              <a:defRPr/>
            </a:pPr>
            <a:r>
              <a:rPr lang="en-US" sz="3600" b="1" smtClean="0"/>
              <a:t>Lockout and tagout procedures are</a:t>
            </a:r>
          </a:p>
          <a:p>
            <a:pPr eaLnBrk="1" hangingPunct="1">
              <a:buFont typeface="Wingdings" panose="05000000000000000000" pitchFamily="2" charset="2"/>
              <a:buNone/>
              <a:defRPr/>
            </a:pPr>
            <a:r>
              <a:rPr lang="en-US" sz="3600" b="1" smtClean="0"/>
              <a:t>designed and implemented to protect </a:t>
            </a:r>
          </a:p>
          <a:p>
            <a:pPr eaLnBrk="1" hangingPunct="1">
              <a:buFont typeface="Wingdings" panose="05000000000000000000" pitchFamily="2" charset="2"/>
              <a:buNone/>
              <a:defRPr/>
            </a:pPr>
            <a:r>
              <a:rPr lang="en-US" sz="3600" b="1" smtClean="0"/>
              <a:t>you from an accidental release of </a:t>
            </a:r>
          </a:p>
          <a:p>
            <a:pPr eaLnBrk="1" hangingPunct="1">
              <a:buFont typeface="Wingdings" panose="05000000000000000000" pitchFamily="2" charset="2"/>
              <a:buNone/>
              <a:defRPr/>
            </a:pPr>
            <a:r>
              <a:rPr lang="en-US" sz="3600" b="1" smtClean="0"/>
              <a:t>energy.  </a:t>
            </a:r>
          </a:p>
        </p:txBody>
      </p:sp>
    </p:spTree>
  </p:cSld>
  <p:clrMapOvr>
    <a:masterClrMapping/>
  </p:clrMapOvr>
  <p:transition spd="med">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F9B1EA68-53A1-442F-8F19-3FA1AE83E66E}" type="slidenum">
              <a:rPr lang="en-US" altLang="en-US" sz="1400"/>
              <a:pPr eaLnBrk="1" hangingPunct="1"/>
              <a:t>3</a:t>
            </a:fld>
            <a:endParaRPr lang="en-US" altLang="en-US" sz="1400"/>
          </a:p>
        </p:txBody>
      </p:sp>
      <p:sp>
        <p:nvSpPr>
          <p:cNvPr id="71682" name="Rectangle 2"/>
          <p:cNvSpPr>
            <a:spLocks noGrp="1" noChangeArrowheads="1"/>
          </p:cNvSpPr>
          <p:nvPr>
            <p:ph type="title"/>
          </p:nvPr>
        </p:nvSpPr>
        <p:spPr>
          <a:xfrm>
            <a:off x="762000" y="457200"/>
            <a:ext cx="7772400" cy="1219200"/>
          </a:xfrm>
        </p:spPr>
        <p:txBody>
          <a:bodyPr/>
          <a:lstStyle/>
          <a:p>
            <a:pPr eaLnBrk="1" hangingPunct="1">
              <a:defRPr/>
            </a:pPr>
            <a:r>
              <a:rPr lang="en-US" sz="4800" b="1" smtClean="0"/>
              <a:t>What is an “energy source?”</a:t>
            </a:r>
          </a:p>
        </p:txBody>
      </p:sp>
      <p:sp>
        <p:nvSpPr>
          <p:cNvPr id="71683" name="Rectangle 3"/>
          <p:cNvSpPr>
            <a:spLocks noGrp="1" noChangeArrowheads="1"/>
          </p:cNvSpPr>
          <p:nvPr>
            <p:ph type="body" idx="1"/>
          </p:nvPr>
        </p:nvSpPr>
        <p:spPr>
          <a:xfrm>
            <a:off x="1219200" y="1806575"/>
            <a:ext cx="5867400" cy="4289425"/>
          </a:xfrm>
        </p:spPr>
        <p:txBody>
          <a:bodyPr/>
          <a:lstStyle/>
          <a:p>
            <a:pPr eaLnBrk="1" hangingPunct="1">
              <a:buFont typeface="Wingdings" panose="05000000000000000000" pitchFamily="2" charset="2"/>
              <a:buNone/>
              <a:defRPr/>
            </a:pPr>
            <a:r>
              <a:rPr lang="en-US" sz="3600" b="1" smtClean="0"/>
              <a:t>        Energy sources include:</a:t>
            </a:r>
          </a:p>
          <a:p>
            <a:pPr eaLnBrk="1" hangingPunct="1">
              <a:buClr>
                <a:schemeClr val="tx1"/>
              </a:buClr>
              <a:buFont typeface="Wingdings" panose="05000000000000000000" pitchFamily="2" charset="2"/>
              <a:buChar char="ü"/>
              <a:defRPr/>
            </a:pPr>
            <a:r>
              <a:rPr lang="en-US" sz="3600" b="1" smtClean="0"/>
              <a:t>Electrical		</a:t>
            </a:r>
          </a:p>
          <a:p>
            <a:pPr eaLnBrk="1" hangingPunct="1">
              <a:buClr>
                <a:schemeClr val="tx1"/>
              </a:buClr>
              <a:buFont typeface="Wingdings" panose="05000000000000000000" pitchFamily="2" charset="2"/>
              <a:buChar char="ü"/>
              <a:defRPr/>
            </a:pPr>
            <a:r>
              <a:rPr lang="en-US" sz="3600" b="1" smtClean="0"/>
              <a:t>Mechanical</a:t>
            </a:r>
          </a:p>
          <a:p>
            <a:pPr eaLnBrk="1" hangingPunct="1">
              <a:buClr>
                <a:schemeClr val="tx1"/>
              </a:buClr>
              <a:buFont typeface="Wingdings" panose="05000000000000000000" pitchFamily="2" charset="2"/>
              <a:buChar char="ü"/>
              <a:defRPr/>
            </a:pPr>
            <a:r>
              <a:rPr lang="en-US" sz="3600" b="1" smtClean="0"/>
              <a:t>Pneumatic</a:t>
            </a:r>
          </a:p>
          <a:p>
            <a:pPr eaLnBrk="1" hangingPunct="1">
              <a:buClr>
                <a:schemeClr val="tx1"/>
              </a:buClr>
              <a:buFont typeface="Wingdings" panose="05000000000000000000" pitchFamily="2" charset="2"/>
              <a:buChar char="ü"/>
              <a:defRPr/>
            </a:pPr>
            <a:r>
              <a:rPr lang="en-US" sz="3600" b="1" smtClean="0"/>
              <a:t>Hydraulic</a:t>
            </a:r>
          </a:p>
          <a:p>
            <a:pPr eaLnBrk="1" hangingPunct="1">
              <a:buClr>
                <a:schemeClr val="tx1"/>
              </a:buClr>
              <a:buFont typeface="Wingdings" panose="05000000000000000000" pitchFamily="2" charset="2"/>
              <a:buChar char="ü"/>
              <a:defRPr/>
            </a:pPr>
            <a:r>
              <a:rPr lang="en-US" sz="3600" b="1" smtClean="0"/>
              <a:t>Chemical</a:t>
            </a:r>
          </a:p>
        </p:txBody>
      </p:sp>
      <p:sp>
        <p:nvSpPr>
          <p:cNvPr id="5125" name="Text Box 4"/>
          <p:cNvSpPr txBox="1">
            <a:spLocks noChangeArrowheads="1"/>
          </p:cNvSpPr>
          <p:nvPr/>
        </p:nvSpPr>
        <p:spPr bwMode="auto">
          <a:xfrm>
            <a:off x="4419600" y="2495550"/>
            <a:ext cx="4343400"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buFont typeface="Wingdings" panose="05000000000000000000" pitchFamily="2" charset="2"/>
              <a:buChar char="ü"/>
            </a:pPr>
            <a:r>
              <a:rPr lang="en-US" altLang="en-US" sz="3600" b="1"/>
              <a:t> Thermal</a:t>
            </a:r>
          </a:p>
          <a:p>
            <a:pPr eaLnBrk="1" hangingPunct="1">
              <a:spcBef>
                <a:spcPct val="50000"/>
              </a:spcBef>
              <a:buFont typeface="Wingdings" panose="05000000000000000000" pitchFamily="2" charset="2"/>
              <a:buChar char="ü"/>
            </a:pPr>
            <a:r>
              <a:rPr lang="en-US" altLang="en-US" sz="3600" b="1"/>
              <a:t> Pressurized water or steam</a:t>
            </a:r>
          </a:p>
          <a:p>
            <a:pPr eaLnBrk="1" hangingPunct="1">
              <a:spcBef>
                <a:spcPct val="50000"/>
              </a:spcBef>
              <a:buFont typeface="Wingdings" panose="05000000000000000000" pitchFamily="2" charset="2"/>
              <a:buChar char="ü"/>
            </a:pPr>
            <a:r>
              <a:rPr lang="en-US" altLang="en-US" sz="3600" b="1"/>
              <a:t> Gravity</a:t>
            </a:r>
          </a:p>
        </p:txBody>
      </p:sp>
    </p:spTree>
  </p:cSld>
  <p:clrMapOvr>
    <a:masterClrMapping/>
  </p:clrMapOvr>
  <p:transition spd="med">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5"/>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AC5EC99A-083F-4C9B-B7B1-088F07C5406C}" type="slidenum">
              <a:rPr lang="en-US" altLang="en-US" sz="1400"/>
              <a:pPr eaLnBrk="1" hangingPunct="1"/>
              <a:t>4</a:t>
            </a:fld>
            <a:endParaRPr lang="en-US" altLang="en-US" sz="1400"/>
          </a:p>
        </p:txBody>
      </p:sp>
      <p:sp>
        <p:nvSpPr>
          <p:cNvPr id="72706" name="Rectangle 2"/>
          <p:cNvSpPr>
            <a:spLocks noGrp="1" noChangeArrowheads="1"/>
          </p:cNvSpPr>
          <p:nvPr>
            <p:ph type="title"/>
          </p:nvPr>
        </p:nvSpPr>
        <p:spPr>
          <a:xfrm>
            <a:off x="685800" y="609600"/>
            <a:ext cx="7772400" cy="1219200"/>
          </a:xfrm>
        </p:spPr>
        <p:txBody>
          <a:bodyPr/>
          <a:lstStyle/>
          <a:p>
            <a:pPr eaLnBrk="1" hangingPunct="1">
              <a:defRPr/>
            </a:pPr>
            <a:r>
              <a:rPr lang="en-US" sz="4800" b="1" smtClean="0"/>
              <a:t>Hazardous Energy</a:t>
            </a:r>
          </a:p>
        </p:txBody>
      </p:sp>
      <p:sp>
        <p:nvSpPr>
          <p:cNvPr id="72707" name="Rectangle 3"/>
          <p:cNvSpPr>
            <a:spLocks noGrp="1" noChangeArrowheads="1"/>
          </p:cNvSpPr>
          <p:nvPr>
            <p:ph type="body" idx="1"/>
          </p:nvPr>
        </p:nvSpPr>
        <p:spPr>
          <a:xfrm>
            <a:off x="685800" y="2362200"/>
            <a:ext cx="7696200" cy="3733800"/>
          </a:xfrm>
        </p:spPr>
        <p:txBody>
          <a:bodyPr/>
          <a:lstStyle/>
          <a:p>
            <a:pPr eaLnBrk="1" hangingPunct="1">
              <a:buFont typeface="Wingdings" panose="05000000000000000000" pitchFamily="2" charset="2"/>
              <a:buNone/>
              <a:defRPr/>
            </a:pPr>
            <a:r>
              <a:rPr lang="en-US" sz="3600" b="1" smtClean="0"/>
              <a:t>   Problems associated with hazardous energy include:</a:t>
            </a:r>
          </a:p>
          <a:p>
            <a:pPr eaLnBrk="1" hangingPunct="1">
              <a:buClr>
                <a:schemeClr val="tx1"/>
              </a:buClr>
              <a:buFont typeface="Wingdings" panose="05000000000000000000" pitchFamily="2" charset="2"/>
              <a:buChar char="ü"/>
              <a:defRPr/>
            </a:pPr>
            <a:r>
              <a:rPr lang="en-US" sz="3600" b="1" smtClean="0"/>
              <a:t> Accidental start-ups</a:t>
            </a:r>
          </a:p>
          <a:p>
            <a:pPr eaLnBrk="1" hangingPunct="1">
              <a:buClr>
                <a:schemeClr val="tx1"/>
              </a:buClr>
              <a:buFont typeface="Wingdings" panose="05000000000000000000" pitchFamily="2" charset="2"/>
              <a:buChar char="ü"/>
              <a:defRPr/>
            </a:pPr>
            <a:r>
              <a:rPr lang="en-US" sz="3600" b="1" smtClean="0"/>
              <a:t> Electrical shock</a:t>
            </a:r>
          </a:p>
          <a:p>
            <a:pPr eaLnBrk="1" hangingPunct="1">
              <a:buClr>
                <a:schemeClr val="tx1"/>
              </a:buClr>
              <a:buFont typeface="Wingdings" panose="05000000000000000000" pitchFamily="2" charset="2"/>
              <a:buChar char="ü"/>
              <a:defRPr/>
            </a:pPr>
            <a:r>
              <a:rPr lang="en-US" sz="3600" b="1" smtClean="0"/>
              <a:t> Release of stored or residual energy</a:t>
            </a:r>
          </a:p>
        </p:txBody>
      </p:sp>
    </p:spTree>
  </p:cSld>
  <p:clrMapOvr>
    <a:masterClrMapping/>
  </p:clrMapOvr>
  <p:transition spd="med">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5"/>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14FBB3DF-737C-4F1E-928A-143F34B677C3}" type="slidenum">
              <a:rPr lang="en-US" altLang="en-US" sz="1400"/>
              <a:pPr eaLnBrk="1" hangingPunct="1"/>
              <a:t>5</a:t>
            </a:fld>
            <a:endParaRPr lang="en-US" altLang="en-US" sz="1400"/>
          </a:p>
        </p:txBody>
      </p:sp>
      <p:sp>
        <p:nvSpPr>
          <p:cNvPr id="4098" name="Rectangle 2"/>
          <p:cNvSpPr>
            <a:spLocks noGrp="1" noChangeArrowheads="1"/>
          </p:cNvSpPr>
          <p:nvPr>
            <p:ph type="title"/>
          </p:nvPr>
        </p:nvSpPr>
        <p:spPr>
          <a:xfrm>
            <a:off x="304800" y="838200"/>
            <a:ext cx="8458200" cy="838200"/>
          </a:xfrm>
        </p:spPr>
        <p:txBody>
          <a:bodyPr/>
          <a:lstStyle/>
          <a:p>
            <a:pPr eaLnBrk="1" hangingPunct="1">
              <a:defRPr/>
            </a:pPr>
            <a:r>
              <a:rPr lang="en-US" sz="4800" b="1" smtClean="0"/>
              <a:t>Control of Hazardous Energy</a:t>
            </a:r>
          </a:p>
        </p:txBody>
      </p:sp>
      <p:sp>
        <p:nvSpPr>
          <p:cNvPr id="4100" name="Rectangle 4"/>
          <p:cNvSpPr>
            <a:spLocks noGrp="1" noChangeArrowheads="1"/>
          </p:cNvSpPr>
          <p:nvPr>
            <p:ph type="body" idx="1"/>
          </p:nvPr>
        </p:nvSpPr>
        <p:spPr>
          <a:xfrm>
            <a:off x="1219200" y="2286000"/>
            <a:ext cx="7772400" cy="4114800"/>
          </a:xfrm>
        </p:spPr>
        <p:txBody>
          <a:bodyPr/>
          <a:lstStyle/>
          <a:p>
            <a:pPr eaLnBrk="1" hangingPunct="1">
              <a:buFont typeface="Wingdings" panose="05000000000000000000" pitchFamily="2" charset="2"/>
              <a:buNone/>
              <a:defRPr/>
            </a:pPr>
            <a:r>
              <a:rPr lang="en-US" sz="3600" b="1" smtClean="0"/>
              <a:t>The following slides demonstrate </a:t>
            </a:r>
          </a:p>
          <a:p>
            <a:pPr eaLnBrk="1" hangingPunct="1">
              <a:buFont typeface="Wingdings" panose="05000000000000000000" pitchFamily="2" charset="2"/>
              <a:buNone/>
              <a:defRPr/>
            </a:pPr>
            <a:r>
              <a:rPr lang="en-US" sz="3600" b="1" smtClean="0"/>
              <a:t>some of the potential hazards </a:t>
            </a:r>
          </a:p>
          <a:p>
            <a:pPr eaLnBrk="1" hangingPunct="1">
              <a:buFont typeface="Wingdings" panose="05000000000000000000" pitchFamily="2" charset="2"/>
              <a:buNone/>
              <a:defRPr/>
            </a:pPr>
            <a:r>
              <a:rPr lang="en-US" sz="3600" b="1" smtClean="0"/>
              <a:t>associated with energy sources.</a:t>
            </a:r>
          </a:p>
        </p:txBody>
      </p:sp>
    </p:spTree>
  </p:cSld>
  <p:clrMapOvr>
    <a:masterClrMapping/>
  </p:clrMapOvr>
  <p:transition spd="med">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5"/>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17EB1C34-ED94-4D34-AF04-5476E9CF3D6C}" type="slidenum">
              <a:rPr lang="en-US" altLang="en-US" sz="1400"/>
              <a:pPr eaLnBrk="1" hangingPunct="1"/>
              <a:t>6</a:t>
            </a:fld>
            <a:endParaRPr lang="en-US" altLang="en-US" sz="1400"/>
          </a:p>
        </p:txBody>
      </p:sp>
      <p:sp>
        <p:nvSpPr>
          <p:cNvPr id="64514" name="Rectangle 1026"/>
          <p:cNvSpPr>
            <a:spLocks noGrp="1" noChangeArrowheads="1"/>
          </p:cNvSpPr>
          <p:nvPr>
            <p:ph type="title"/>
          </p:nvPr>
        </p:nvSpPr>
        <p:spPr>
          <a:xfrm>
            <a:off x="685800" y="838200"/>
            <a:ext cx="7772400" cy="1219200"/>
          </a:xfrm>
        </p:spPr>
        <p:txBody>
          <a:bodyPr/>
          <a:lstStyle/>
          <a:p>
            <a:pPr eaLnBrk="1" hangingPunct="1">
              <a:defRPr/>
            </a:pPr>
            <a:r>
              <a:rPr lang="en-US" sz="4800" b="1" dirty="0" smtClean="0"/>
              <a:t>What is the difference between lockout and </a:t>
            </a:r>
            <a:r>
              <a:rPr lang="en-US" sz="4800" b="1" dirty="0" err="1" smtClean="0"/>
              <a:t>tagout</a:t>
            </a:r>
            <a:r>
              <a:rPr lang="en-US" sz="4800" b="1" dirty="0" smtClean="0"/>
              <a:t>?</a:t>
            </a:r>
          </a:p>
        </p:txBody>
      </p:sp>
      <p:sp>
        <p:nvSpPr>
          <p:cNvPr id="64515" name="Rectangle 1027"/>
          <p:cNvSpPr>
            <a:spLocks noGrp="1" noChangeArrowheads="1"/>
          </p:cNvSpPr>
          <p:nvPr>
            <p:ph type="body" idx="1"/>
          </p:nvPr>
        </p:nvSpPr>
        <p:spPr>
          <a:xfrm>
            <a:off x="685800" y="2438400"/>
            <a:ext cx="7772400" cy="3657600"/>
          </a:xfrm>
        </p:spPr>
        <p:txBody>
          <a:bodyPr/>
          <a:lstStyle/>
          <a:p>
            <a:pPr eaLnBrk="1" hangingPunct="1">
              <a:buFont typeface="Wingdings" panose="05000000000000000000" pitchFamily="2" charset="2"/>
              <a:buNone/>
              <a:defRPr/>
            </a:pPr>
            <a:r>
              <a:rPr lang="en-US" sz="3600" b="1" smtClean="0"/>
              <a:t>Lockout – a padlock and locking </a:t>
            </a:r>
          </a:p>
          <a:p>
            <a:pPr eaLnBrk="1" hangingPunct="1">
              <a:buFont typeface="Wingdings" panose="05000000000000000000" pitchFamily="2" charset="2"/>
              <a:buNone/>
              <a:defRPr/>
            </a:pPr>
            <a:r>
              <a:rPr lang="en-US" sz="3600" b="1" smtClean="0"/>
              <a:t>device are used to physically “hold” an </a:t>
            </a:r>
          </a:p>
          <a:p>
            <a:pPr eaLnBrk="1" hangingPunct="1">
              <a:buFont typeface="Wingdings" panose="05000000000000000000" pitchFamily="2" charset="2"/>
              <a:buNone/>
              <a:defRPr/>
            </a:pPr>
            <a:r>
              <a:rPr lang="en-US" sz="3600" b="1" smtClean="0"/>
              <a:t>energy control point, such as a switch, </a:t>
            </a:r>
          </a:p>
          <a:p>
            <a:pPr eaLnBrk="1" hangingPunct="1">
              <a:buFont typeface="Wingdings" panose="05000000000000000000" pitchFamily="2" charset="2"/>
              <a:buNone/>
              <a:defRPr/>
            </a:pPr>
            <a:r>
              <a:rPr lang="en-US" sz="3600" b="1" smtClean="0"/>
              <a:t>lever or valve handle.  This makes it </a:t>
            </a:r>
          </a:p>
          <a:p>
            <a:pPr eaLnBrk="1" hangingPunct="1">
              <a:buFont typeface="Wingdings" panose="05000000000000000000" pitchFamily="2" charset="2"/>
              <a:buNone/>
              <a:defRPr/>
            </a:pPr>
            <a:r>
              <a:rPr lang="en-US" sz="3600" b="1" smtClean="0"/>
              <a:t>impossible for energy to be released.</a:t>
            </a:r>
          </a:p>
        </p:txBody>
      </p:sp>
    </p:spTree>
  </p:cSld>
  <p:clrMapOvr>
    <a:masterClrMapping/>
  </p:clrMapOvr>
  <p:transition spd="med">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6"/>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B88DFE5-6E5F-4CCD-B085-4E7E7DC6B764}" type="slidenum">
              <a:rPr lang="en-US" altLang="en-US" sz="1400"/>
              <a:pPr eaLnBrk="1" hangingPunct="1"/>
              <a:t>7</a:t>
            </a:fld>
            <a:endParaRPr lang="en-US" altLang="en-US" sz="1400"/>
          </a:p>
        </p:txBody>
      </p:sp>
      <p:sp>
        <p:nvSpPr>
          <p:cNvPr id="46082" name="Rectangle 2"/>
          <p:cNvSpPr>
            <a:spLocks noGrp="1" noChangeArrowheads="1"/>
          </p:cNvSpPr>
          <p:nvPr>
            <p:ph type="title"/>
          </p:nvPr>
        </p:nvSpPr>
        <p:spPr/>
        <p:txBody>
          <a:bodyPr/>
          <a:lstStyle/>
          <a:p>
            <a:pPr eaLnBrk="1" hangingPunct="1">
              <a:defRPr/>
            </a:pPr>
            <a:r>
              <a:rPr lang="en-US" sz="4800" b="1" smtClean="0"/>
              <a:t>Types of lockout devices</a:t>
            </a:r>
          </a:p>
        </p:txBody>
      </p:sp>
      <p:sp>
        <p:nvSpPr>
          <p:cNvPr id="46083" name="Rectangle 3"/>
          <p:cNvSpPr>
            <a:spLocks noGrp="1" noChangeArrowheads="1"/>
          </p:cNvSpPr>
          <p:nvPr>
            <p:ph type="body" sz="half" idx="1"/>
          </p:nvPr>
        </p:nvSpPr>
        <p:spPr>
          <a:xfrm>
            <a:off x="2133600" y="1641475"/>
            <a:ext cx="5410200" cy="4835525"/>
          </a:xfrm>
        </p:spPr>
        <p:txBody>
          <a:bodyPr/>
          <a:lstStyle/>
          <a:p>
            <a:pPr eaLnBrk="1" hangingPunct="1">
              <a:lnSpc>
                <a:spcPct val="90000"/>
              </a:lnSpc>
              <a:buFont typeface="Wingdings" panose="05000000000000000000" pitchFamily="2" charset="2"/>
              <a:buChar char="ü"/>
              <a:defRPr/>
            </a:pPr>
            <a:r>
              <a:rPr lang="en-US" sz="3600" b="1" smtClean="0"/>
              <a:t>Plug Locks</a:t>
            </a:r>
          </a:p>
          <a:p>
            <a:pPr eaLnBrk="1" hangingPunct="1">
              <a:lnSpc>
                <a:spcPct val="90000"/>
              </a:lnSpc>
              <a:buFont typeface="Wingdings" panose="05000000000000000000" pitchFamily="2" charset="2"/>
              <a:buChar char="ü"/>
              <a:defRPr/>
            </a:pPr>
            <a:r>
              <a:rPr lang="en-US" sz="3600" b="1" smtClean="0"/>
              <a:t>Ball Valve Lockout</a:t>
            </a:r>
          </a:p>
          <a:p>
            <a:pPr eaLnBrk="1" hangingPunct="1">
              <a:lnSpc>
                <a:spcPct val="90000"/>
              </a:lnSpc>
              <a:buFont typeface="Wingdings" panose="05000000000000000000" pitchFamily="2" charset="2"/>
              <a:buChar char="ü"/>
              <a:defRPr/>
            </a:pPr>
            <a:r>
              <a:rPr lang="en-US" sz="3600" b="1" smtClean="0"/>
              <a:t>Gate Valve Lockout</a:t>
            </a:r>
          </a:p>
          <a:p>
            <a:pPr eaLnBrk="1" hangingPunct="1">
              <a:lnSpc>
                <a:spcPct val="90000"/>
              </a:lnSpc>
              <a:buFont typeface="Wingdings" panose="05000000000000000000" pitchFamily="2" charset="2"/>
              <a:buChar char="ü"/>
              <a:defRPr/>
            </a:pPr>
            <a:r>
              <a:rPr lang="en-US" sz="3600" b="1" smtClean="0"/>
              <a:t>Group Hasp</a:t>
            </a:r>
          </a:p>
          <a:p>
            <a:pPr eaLnBrk="1" hangingPunct="1">
              <a:lnSpc>
                <a:spcPct val="90000"/>
              </a:lnSpc>
              <a:buFont typeface="Wingdings" panose="05000000000000000000" pitchFamily="2" charset="2"/>
              <a:buChar char="ü"/>
              <a:defRPr/>
            </a:pPr>
            <a:r>
              <a:rPr lang="en-US" sz="3600" b="1" smtClean="0"/>
              <a:t>Electrical</a:t>
            </a:r>
          </a:p>
          <a:p>
            <a:pPr eaLnBrk="1" hangingPunct="1">
              <a:lnSpc>
                <a:spcPct val="90000"/>
              </a:lnSpc>
              <a:buFont typeface="Wingdings" panose="05000000000000000000" pitchFamily="2" charset="2"/>
              <a:buChar char="ü"/>
              <a:defRPr/>
            </a:pPr>
            <a:r>
              <a:rPr lang="en-US" sz="3600" b="1" smtClean="0"/>
              <a:t>Hydraulic, pneumatic, and other pressurized systems.</a:t>
            </a:r>
          </a:p>
        </p:txBody>
      </p:sp>
    </p:spTree>
  </p:cSld>
  <p:clrMapOvr>
    <a:masterClrMapping/>
  </p:clrMapOvr>
  <p:transition spd="med">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5"/>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59DE4FA-BAA8-409C-919B-858B4C33E81C}" type="slidenum">
              <a:rPr lang="en-US" altLang="en-US" sz="1400"/>
              <a:pPr eaLnBrk="1" hangingPunct="1"/>
              <a:t>8</a:t>
            </a:fld>
            <a:endParaRPr lang="en-US" altLang="en-US" sz="1400"/>
          </a:p>
        </p:txBody>
      </p:sp>
      <p:sp>
        <p:nvSpPr>
          <p:cNvPr id="65538" name="Rectangle 1026"/>
          <p:cNvSpPr>
            <a:spLocks noGrp="1" noChangeArrowheads="1"/>
          </p:cNvSpPr>
          <p:nvPr>
            <p:ph type="title"/>
          </p:nvPr>
        </p:nvSpPr>
        <p:spPr>
          <a:xfrm>
            <a:off x="685800" y="533400"/>
            <a:ext cx="7772400" cy="1219200"/>
          </a:xfrm>
        </p:spPr>
        <p:txBody>
          <a:bodyPr/>
          <a:lstStyle/>
          <a:p>
            <a:pPr eaLnBrk="1" hangingPunct="1">
              <a:defRPr/>
            </a:pPr>
            <a:r>
              <a:rPr lang="en-US" sz="4800" b="1" smtClean="0"/>
              <a:t>What is the difference between lockout and tagout?</a:t>
            </a:r>
          </a:p>
        </p:txBody>
      </p:sp>
      <p:sp>
        <p:nvSpPr>
          <p:cNvPr id="65539" name="Rectangle 1027"/>
          <p:cNvSpPr>
            <a:spLocks noGrp="1" noChangeArrowheads="1"/>
          </p:cNvSpPr>
          <p:nvPr>
            <p:ph type="body" idx="1"/>
          </p:nvPr>
        </p:nvSpPr>
        <p:spPr>
          <a:xfrm>
            <a:off x="685800" y="1981200"/>
            <a:ext cx="7772400" cy="4648200"/>
          </a:xfrm>
        </p:spPr>
        <p:txBody>
          <a:bodyPr/>
          <a:lstStyle/>
          <a:p>
            <a:pPr eaLnBrk="1" hangingPunct="1">
              <a:buFont typeface="Wingdings" panose="05000000000000000000" pitchFamily="2" charset="2"/>
              <a:buNone/>
              <a:defRPr/>
            </a:pPr>
            <a:r>
              <a:rPr lang="en-US" sz="3600" b="1" smtClean="0"/>
              <a:t>Tagout – a written warning that tells </a:t>
            </a:r>
          </a:p>
          <a:p>
            <a:pPr eaLnBrk="1" hangingPunct="1">
              <a:buFont typeface="Wingdings" panose="05000000000000000000" pitchFamily="2" charset="2"/>
              <a:buNone/>
              <a:defRPr/>
            </a:pPr>
            <a:r>
              <a:rPr lang="en-US" sz="3600" b="1" smtClean="0"/>
              <a:t>operators not to operate a switch, </a:t>
            </a:r>
          </a:p>
          <a:p>
            <a:pPr eaLnBrk="1" hangingPunct="1">
              <a:buFont typeface="Wingdings" panose="05000000000000000000" pitchFamily="2" charset="2"/>
              <a:buNone/>
              <a:defRPr/>
            </a:pPr>
            <a:r>
              <a:rPr lang="en-US" sz="3600" b="1" smtClean="0"/>
              <a:t>lever or valve that could release </a:t>
            </a:r>
          </a:p>
          <a:p>
            <a:pPr eaLnBrk="1" hangingPunct="1">
              <a:buFont typeface="Wingdings" panose="05000000000000000000" pitchFamily="2" charset="2"/>
              <a:buNone/>
              <a:defRPr/>
            </a:pPr>
            <a:r>
              <a:rPr lang="en-US" sz="3600" b="1" smtClean="0"/>
              <a:t>hazardous energy.  Tagouts </a:t>
            </a:r>
            <a:r>
              <a:rPr lang="en-US" sz="3600" b="1" smtClean="0">
                <a:solidFill>
                  <a:schemeClr val="tx2"/>
                </a:solidFill>
              </a:rPr>
              <a:t>DO NOT </a:t>
            </a:r>
          </a:p>
          <a:p>
            <a:pPr eaLnBrk="1" hangingPunct="1">
              <a:buFont typeface="Wingdings" panose="05000000000000000000" pitchFamily="2" charset="2"/>
              <a:buNone/>
              <a:defRPr/>
            </a:pPr>
            <a:r>
              <a:rPr lang="en-US" sz="3600" b="1" smtClean="0"/>
              <a:t>physically prevent someone from </a:t>
            </a:r>
          </a:p>
          <a:p>
            <a:pPr eaLnBrk="1" hangingPunct="1">
              <a:buFont typeface="Wingdings" panose="05000000000000000000" pitchFamily="2" charset="2"/>
              <a:buNone/>
              <a:defRPr/>
            </a:pPr>
            <a:r>
              <a:rPr lang="en-US" sz="3600" b="1" smtClean="0"/>
              <a:t>releasing potentially hazardous </a:t>
            </a:r>
          </a:p>
          <a:p>
            <a:pPr eaLnBrk="1" hangingPunct="1">
              <a:buFont typeface="Wingdings" panose="05000000000000000000" pitchFamily="2" charset="2"/>
              <a:buNone/>
              <a:defRPr/>
            </a:pPr>
            <a:r>
              <a:rPr lang="en-US" sz="3600" b="1" smtClean="0"/>
              <a:t>energy.</a:t>
            </a:r>
            <a:endParaRPr lang="en-US" sz="3600" b="1" smtClean="0">
              <a:solidFill>
                <a:schemeClr val="tx2"/>
              </a:solidFill>
            </a:endParaRPr>
          </a:p>
        </p:txBody>
      </p:sp>
    </p:spTree>
  </p:cSld>
  <p:clrMapOvr>
    <a:masterClrMapping/>
  </p:clrMapOvr>
  <p:transition spd="med">
    <p:random/>
  </p:transition>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Slide Number Placeholder 5"/>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68A9BAA4-F658-430C-AD90-1E80BDCAD3D6}" type="slidenum">
              <a:rPr lang="en-US" altLang="en-US" sz="1400"/>
              <a:pPr eaLnBrk="1" hangingPunct="1"/>
              <a:t>9</a:t>
            </a:fld>
            <a:endParaRPr lang="en-US" altLang="en-US" sz="1400"/>
          </a:p>
        </p:txBody>
      </p:sp>
      <p:sp>
        <p:nvSpPr>
          <p:cNvPr id="38914" name="Rectangle 2"/>
          <p:cNvSpPr>
            <a:spLocks noGrp="1" noChangeArrowheads="1"/>
          </p:cNvSpPr>
          <p:nvPr>
            <p:ph type="title"/>
          </p:nvPr>
        </p:nvSpPr>
        <p:spPr/>
        <p:txBody>
          <a:bodyPr/>
          <a:lstStyle/>
          <a:p>
            <a:pPr eaLnBrk="1" hangingPunct="1">
              <a:defRPr/>
            </a:pPr>
            <a:r>
              <a:rPr lang="en-US" sz="4800" b="1" smtClean="0"/>
              <a:t>Examples of Tags</a:t>
            </a:r>
          </a:p>
        </p:txBody>
      </p:sp>
      <p:pic>
        <p:nvPicPr>
          <p:cNvPr id="38917" name="Picture 5" descr="D:\MEGAVOL1\EQUIP\D_NORMV1.WMF"/>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447800" y="2209800"/>
            <a:ext cx="2379663" cy="4114800"/>
          </a:xfrm>
        </p:spPr>
      </p:pic>
      <p:pic>
        <p:nvPicPr>
          <p:cNvPr id="38918" name="Picture 6" descr="D:\MEGAVOL1\EQUIP\D_NONRG1.WM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2133600"/>
            <a:ext cx="2398713"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8914"/>
                                        </p:tgtEl>
                                        <p:attrNameLst>
                                          <p:attrName>style.visibility</p:attrName>
                                        </p:attrNameLst>
                                      </p:cBhvr>
                                      <p:to>
                                        <p:strVal val="visible"/>
                                      </p:to>
                                    </p:set>
                                    <p:anim calcmode="lin" valueType="num">
                                      <p:cBhvr additive="base">
                                        <p:cTn id="7" dur="500" fill="hold"/>
                                        <p:tgtEl>
                                          <p:spTgt spid="38914"/>
                                        </p:tgtEl>
                                        <p:attrNameLst>
                                          <p:attrName>ppt_x</p:attrName>
                                        </p:attrNameLst>
                                      </p:cBhvr>
                                      <p:tavLst>
                                        <p:tav tm="0">
                                          <p:val>
                                            <p:strVal val="0-#ppt_w/2"/>
                                          </p:val>
                                        </p:tav>
                                        <p:tav tm="100000">
                                          <p:val>
                                            <p:strVal val="#ppt_x"/>
                                          </p:val>
                                        </p:tav>
                                      </p:tavLst>
                                    </p:anim>
                                    <p:anim calcmode="lin" valueType="num">
                                      <p:cBhvr additive="base">
                                        <p:cTn id="8" dur="500" fill="hold"/>
                                        <p:tgtEl>
                                          <p:spTgt spid="3891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4" fill="hold" grpId="0" nodeType="afterEffect" nodePh="1">
                                  <p:stCondLst>
                                    <p:cond delay="0"/>
                                  </p:stCondLst>
                                  <p:endCondLst>
                                    <p:cond evt="begin" delay="0">
                                      <p:tn val="10"/>
                                    </p:cond>
                                  </p:endCondLst>
                                  <p:childTnLst>
                                    <p:set>
                                      <p:cBhvr>
                                        <p:cTn id="11" dur="1" fill="hold">
                                          <p:stCondLst>
                                            <p:cond delay="0"/>
                                          </p:stCondLst>
                                        </p:cTn>
                                        <p:tgtEl>
                                          <p:spTgt spid="38917"/>
                                        </p:tgtEl>
                                        <p:attrNameLst>
                                          <p:attrName>style.visibility</p:attrName>
                                        </p:attrNameLst>
                                      </p:cBhvr>
                                      <p:to>
                                        <p:strVal val="visible"/>
                                      </p:to>
                                    </p:set>
                                    <p:anim calcmode="lin" valueType="num">
                                      <p:cBhvr additive="base">
                                        <p:cTn id="12" dur="500" fill="hold"/>
                                        <p:tgtEl>
                                          <p:spTgt spid="38917"/>
                                        </p:tgtEl>
                                        <p:attrNameLst>
                                          <p:attrName>ppt_x</p:attrName>
                                        </p:attrNameLst>
                                      </p:cBhvr>
                                      <p:tavLst>
                                        <p:tav tm="0">
                                          <p:val>
                                            <p:strVal val="#ppt_x"/>
                                          </p:val>
                                        </p:tav>
                                        <p:tav tm="100000">
                                          <p:val>
                                            <p:strVal val="#ppt_x"/>
                                          </p:val>
                                        </p:tav>
                                      </p:tavLst>
                                    </p:anim>
                                    <p:anim calcmode="lin" valueType="num">
                                      <p:cBhvr additive="base">
                                        <p:cTn id="13" dur="500" fill="hold"/>
                                        <p:tgtEl>
                                          <p:spTgt spid="38917"/>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17" presetClass="entr" presetSubtype="1" fill="hold" nodeType="afterEffect">
                                  <p:stCondLst>
                                    <p:cond delay="1000"/>
                                  </p:stCondLst>
                                  <p:childTnLst>
                                    <p:set>
                                      <p:cBhvr>
                                        <p:cTn id="16" dur="1" fill="hold">
                                          <p:stCondLst>
                                            <p:cond delay="0"/>
                                          </p:stCondLst>
                                        </p:cTn>
                                        <p:tgtEl>
                                          <p:spTgt spid="38918"/>
                                        </p:tgtEl>
                                        <p:attrNameLst>
                                          <p:attrName>style.visibility</p:attrName>
                                        </p:attrNameLst>
                                      </p:cBhvr>
                                      <p:to>
                                        <p:strVal val="visible"/>
                                      </p:to>
                                    </p:set>
                                    <p:anim calcmode="lin" valueType="num">
                                      <p:cBhvr>
                                        <p:cTn id="17" dur="500" fill="hold"/>
                                        <p:tgtEl>
                                          <p:spTgt spid="38918"/>
                                        </p:tgtEl>
                                        <p:attrNameLst>
                                          <p:attrName>ppt_x</p:attrName>
                                        </p:attrNameLst>
                                      </p:cBhvr>
                                      <p:tavLst>
                                        <p:tav tm="0">
                                          <p:val>
                                            <p:strVal val="#ppt_x"/>
                                          </p:val>
                                        </p:tav>
                                        <p:tav tm="100000">
                                          <p:val>
                                            <p:strVal val="#ppt_x"/>
                                          </p:val>
                                        </p:tav>
                                      </p:tavLst>
                                    </p:anim>
                                    <p:anim calcmode="lin" valueType="num">
                                      <p:cBhvr>
                                        <p:cTn id="18" dur="500" fill="hold"/>
                                        <p:tgtEl>
                                          <p:spTgt spid="38918"/>
                                        </p:tgtEl>
                                        <p:attrNameLst>
                                          <p:attrName>ppt_y</p:attrName>
                                        </p:attrNameLst>
                                      </p:cBhvr>
                                      <p:tavLst>
                                        <p:tav tm="0">
                                          <p:val>
                                            <p:strVal val="#ppt_y-#ppt_h/2"/>
                                          </p:val>
                                        </p:tav>
                                        <p:tav tm="100000">
                                          <p:val>
                                            <p:strVal val="#ppt_y"/>
                                          </p:val>
                                        </p:tav>
                                      </p:tavLst>
                                    </p:anim>
                                    <p:anim calcmode="lin" valueType="num">
                                      <p:cBhvr>
                                        <p:cTn id="19" dur="500" fill="hold"/>
                                        <p:tgtEl>
                                          <p:spTgt spid="38918"/>
                                        </p:tgtEl>
                                        <p:attrNameLst>
                                          <p:attrName>ppt_w</p:attrName>
                                        </p:attrNameLst>
                                      </p:cBhvr>
                                      <p:tavLst>
                                        <p:tav tm="0">
                                          <p:val>
                                            <p:strVal val="#ppt_w"/>
                                          </p:val>
                                        </p:tav>
                                        <p:tav tm="100000">
                                          <p:val>
                                            <p:strVal val="#ppt_w"/>
                                          </p:val>
                                        </p:tav>
                                      </p:tavLst>
                                    </p:anim>
                                    <p:anim calcmode="lin" valueType="num">
                                      <p:cBhvr>
                                        <p:cTn id="20" dur="500" fill="hold"/>
                                        <p:tgtEl>
                                          <p:spTgt spid="3891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autoUpdateAnimBg="0"/>
      <p:bldP spid="38917"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5"/>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FF68A1E-174F-4EE2-8791-2E2CA9FEE205}" type="slidenum">
              <a:rPr lang="en-US" altLang="en-US" sz="1400"/>
              <a:pPr eaLnBrk="1" hangingPunct="1"/>
              <a:t>10</a:t>
            </a:fld>
            <a:endParaRPr lang="en-US" altLang="en-US" sz="1400"/>
          </a:p>
        </p:txBody>
      </p:sp>
      <p:sp>
        <p:nvSpPr>
          <p:cNvPr id="66562" name="Rectangle 2"/>
          <p:cNvSpPr>
            <a:spLocks noGrp="1" noChangeArrowheads="1"/>
          </p:cNvSpPr>
          <p:nvPr>
            <p:ph type="title"/>
          </p:nvPr>
        </p:nvSpPr>
        <p:spPr>
          <a:xfrm>
            <a:off x="685800" y="457200"/>
            <a:ext cx="7772400" cy="1219200"/>
          </a:xfrm>
        </p:spPr>
        <p:txBody>
          <a:bodyPr/>
          <a:lstStyle/>
          <a:p>
            <a:pPr eaLnBrk="1" hangingPunct="1">
              <a:defRPr/>
            </a:pPr>
            <a:r>
              <a:rPr lang="en-US" sz="4800" b="1" smtClean="0"/>
              <a:t>When should you lockout?</a:t>
            </a:r>
          </a:p>
        </p:txBody>
      </p:sp>
      <p:sp>
        <p:nvSpPr>
          <p:cNvPr id="66563" name="Rectangle 3"/>
          <p:cNvSpPr>
            <a:spLocks noGrp="1" noChangeArrowheads="1"/>
          </p:cNvSpPr>
          <p:nvPr>
            <p:ph type="body" idx="1"/>
          </p:nvPr>
        </p:nvSpPr>
        <p:spPr>
          <a:xfrm>
            <a:off x="685800" y="2111375"/>
            <a:ext cx="7772400" cy="4289425"/>
          </a:xfrm>
        </p:spPr>
        <p:txBody>
          <a:bodyPr/>
          <a:lstStyle/>
          <a:p>
            <a:pPr eaLnBrk="1" hangingPunct="1">
              <a:buFont typeface="Wingdings" panose="05000000000000000000" pitchFamily="2" charset="2"/>
              <a:buNone/>
              <a:defRPr/>
            </a:pPr>
            <a:r>
              <a:rPr lang="en-US" sz="3600" b="1" smtClean="0"/>
              <a:t>A lockout should be used when </a:t>
            </a:r>
          </a:p>
          <a:p>
            <a:pPr eaLnBrk="1" hangingPunct="1">
              <a:buFont typeface="Wingdings" panose="05000000000000000000" pitchFamily="2" charset="2"/>
              <a:buNone/>
              <a:defRPr/>
            </a:pPr>
            <a:r>
              <a:rPr lang="en-US" sz="3600" b="1" smtClean="0"/>
              <a:t>working around systems where an </a:t>
            </a:r>
          </a:p>
          <a:p>
            <a:pPr eaLnBrk="1" hangingPunct="1">
              <a:buFont typeface="Wingdings" panose="05000000000000000000" pitchFamily="2" charset="2"/>
              <a:buNone/>
              <a:defRPr/>
            </a:pPr>
            <a:r>
              <a:rPr lang="en-US" sz="3600" b="1" smtClean="0"/>
              <a:t>unexpected release of energy could </a:t>
            </a:r>
          </a:p>
          <a:p>
            <a:pPr eaLnBrk="1" hangingPunct="1">
              <a:buFont typeface="Wingdings" panose="05000000000000000000" pitchFamily="2" charset="2"/>
              <a:buNone/>
              <a:defRPr/>
            </a:pPr>
            <a:r>
              <a:rPr lang="en-US" sz="3600" b="1" smtClean="0"/>
              <a:t>occur, causing injury or equipment </a:t>
            </a:r>
          </a:p>
          <a:p>
            <a:pPr eaLnBrk="1" hangingPunct="1">
              <a:buFont typeface="Wingdings" panose="05000000000000000000" pitchFamily="2" charset="2"/>
              <a:buNone/>
              <a:defRPr/>
            </a:pPr>
            <a:r>
              <a:rPr lang="en-US" sz="3600" b="1" smtClean="0"/>
              <a:t>damage.</a:t>
            </a:r>
          </a:p>
        </p:txBody>
      </p:sp>
    </p:spTree>
  </p:cSld>
  <p:clrMapOvr>
    <a:masterClrMapping/>
  </p:clrMapOvr>
  <p:transition spd="med">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166AE171-B8DA-4968-BCCB-812E868F76E8}" type="slidenum">
              <a:rPr lang="en-US" altLang="en-US" sz="1400"/>
              <a:pPr eaLnBrk="1" hangingPunct="1"/>
              <a:t>11</a:t>
            </a:fld>
            <a:endParaRPr lang="en-US" altLang="en-US" sz="1400"/>
          </a:p>
        </p:txBody>
      </p:sp>
      <p:sp>
        <p:nvSpPr>
          <p:cNvPr id="67586" name="Rectangle 2"/>
          <p:cNvSpPr>
            <a:spLocks noGrp="1" noChangeArrowheads="1"/>
          </p:cNvSpPr>
          <p:nvPr>
            <p:ph type="title"/>
          </p:nvPr>
        </p:nvSpPr>
        <p:spPr>
          <a:xfrm>
            <a:off x="685800" y="457200"/>
            <a:ext cx="7772400" cy="1219200"/>
          </a:xfrm>
        </p:spPr>
        <p:txBody>
          <a:bodyPr/>
          <a:lstStyle/>
          <a:p>
            <a:pPr eaLnBrk="1" hangingPunct="1">
              <a:defRPr/>
            </a:pPr>
            <a:r>
              <a:rPr lang="en-US" sz="4800" b="1" smtClean="0"/>
              <a:t>Common examples of when lockouts should be used:</a:t>
            </a:r>
          </a:p>
        </p:txBody>
      </p:sp>
      <p:sp>
        <p:nvSpPr>
          <p:cNvPr id="67587" name="Rectangle 3"/>
          <p:cNvSpPr>
            <a:spLocks noGrp="1" noChangeArrowheads="1"/>
          </p:cNvSpPr>
          <p:nvPr>
            <p:ph type="body" idx="1"/>
          </p:nvPr>
        </p:nvSpPr>
        <p:spPr>
          <a:xfrm>
            <a:off x="1219200" y="2263775"/>
            <a:ext cx="7620000" cy="4289425"/>
          </a:xfrm>
        </p:spPr>
        <p:txBody>
          <a:bodyPr/>
          <a:lstStyle/>
          <a:p>
            <a:pPr eaLnBrk="1" hangingPunct="1">
              <a:buClr>
                <a:schemeClr val="tx1"/>
              </a:buClr>
              <a:buFont typeface="Wingdings" panose="05000000000000000000" pitchFamily="2" charset="2"/>
              <a:buChar char="ü"/>
              <a:defRPr/>
            </a:pPr>
            <a:r>
              <a:rPr lang="en-US" sz="3600" b="1" smtClean="0"/>
              <a:t>Clearing jammed or blocked mechanisms</a:t>
            </a:r>
          </a:p>
          <a:p>
            <a:pPr eaLnBrk="1" hangingPunct="1">
              <a:buClr>
                <a:schemeClr val="tx1"/>
              </a:buClr>
              <a:buFont typeface="Wingdings" panose="05000000000000000000" pitchFamily="2" charset="2"/>
              <a:buChar char="ü"/>
              <a:defRPr/>
            </a:pPr>
            <a:r>
              <a:rPr lang="en-US" sz="3600" b="1" smtClean="0"/>
              <a:t>Preventive Maintenance</a:t>
            </a:r>
          </a:p>
          <a:p>
            <a:pPr eaLnBrk="1" hangingPunct="1">
              <a:buClr>
                <a:schemeClr val="tx1"/>
              </a:buClr>
              <a:buFont typeface="Wingdings" panose="05000000000000000000" pitchFamily="2" charset="2"/>
              <a:buChar char="ü"/>
              <a:defRPr/>
            </a:pPr>
            <a:r>
              <a:rPr lang="en-US" sz="3600" b="1" smtClean="0"/>
              <a:t>Working in confined spaces</a:t>
            </a:r>
          </a:p>
          <a:p>
            <a:pPr eaLnBrk="1" hangingPunct="1">
              <a:buClr>
                <a:schemeClr val="tx1"/>
              </a:buClr>
              <a:buFont typeface="Wingdings" panose="05000000000000000000" pitchFamily="2" charset="2"/>
              <a:buChar char="ü"/>
              <a:defRPr/>
            </a:pPr>
            <a:r>
              <a:rPr lang="en-US" sz="3600" b="1" smtClean="0"/>
              <a:t>Repairs on electrical circuits</a:t>
            </a:r>
          </a:p>
        </p:txBody>
      </p:sp>
    </p:spTree>
  </p:cSld>
  <p:clrMapOvr>
    <a:masterClrMapping/>
  </p:clrMapOvr>
  <p:transition spd="med">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5"/>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FDF3B946-1CAF-4EBB-8CB9-78688339C514}" type="slidenum">
              <a:rPr lang="en-US" altLang="en-US" sz="1400"/>
              <a:pPr eaLnBrk="1" hangingPunct="1"/>
              <a:t>12</a:t>
            </a:fld>
            <a:endParaRPr lang="en-US" altLang="en-US" sz="1400"/>
          </a:p>
        </p:txBody>
      </p:sp>
      <p:sp>
        <p:nvSpPr>
          <p:cNvPr id="68610" name="Rectangle 2"/>
          <p:cNvSpPr>
            <a:spLocks noGrp="1" noChangeArrowheads="1"/>
          </p:cNvSpPr>
          <p:nvPr>
            <p:ph type="title"/>
          </p:nvPr>
        </p:nvSpPr>
        <p:spPr>
          <a:xfrm>
            <a:off x="685800" y="381000"/>
            <a:ext cx="7772400" cy="1219200"/>
          </a:xfrm>
        </p:spPr>
        <p:txBody>
          <a:bodyPr/>
          <a:lstStyle/>
          <a:p>
            <a:pPr eaLnBrk="1" hangingPunct="1">
              <a:defRPr/>
            </a:pPr>
            <a:r>
              <a:rPr lang="en-US" sz="4800" b="1" smtClean="0"/>
              <a:t>Isolate </a:t>
            </a:r>
            <a:r>
              <a:rPr lang="en-US" sz="4800" b="1" u="sng" smtClean="0"/>
              <a:t>ALL </a:t>
            </a:r>
            <a:r>
              <a:rPr lang="en-US" sz="4800" b="1" smtClean="0"/>
              <a:t>energy sources</a:t>
            </a:r>
          </a:p>
        </p:txBody>
      </p:sp>
      <p:sp>
        <p:nvSpPr>
          <p:cNvPr id="68611" name="Rectangle 3"/>
          <p:cNvSpPr>
            <a:spLocks noGrp="1" noChangeArrowheads="1"/>
          </p:cNvSpPr>
          <p:nvPr>
            <p:ph type="body" idx="1"/>
          </p:nvPr>
        </p:nvSpPr>
        <p:spPr>
          <a:xfrm>
            <a:off x="990600" y="1958975"/>
            <a:ext cx="7620000" cy="4289425"/>
          </a:xfrm>
        </p:spPr>
        <p:txBody>
          <a:bodyPr/>
          <a:lstStyle/>
          <a:p>
            <a:pPr eaLnBrk="1" hangingPunct="1">
              <a:buClr>
                <a:schemeClr val="tx1"/>
              </a:buClr>
              <a:buFont typeface="Wingdings" panose="05000000000000000000" pitchFamily="2" charset="2"/>
              <a:buNone/>
              <a:defRPr/>
            </a:pPr>
            <a:r>
              <a:rPr lang="en-US" sz="3600" b="1" smtClean="0"/>
              <a:t>Prior to starting a job, all energy </a:t>
            </a:r>
          </a:p>
          <a:p>
            <a:pPr eaLnBrk="1" hangingPunct="1">
              <a:buClr>
                <a:schemeClr val="tx1"/>
              </a:buClr>
              <a:buFont typeface="Wingdings" panose="05000000000000000000" pitchFamily="2" charset="2"/>
              <a:buNone/>
              <a:defRPr/>
            </a:pPr>
            <a:r>
              <a:rPr lang="en-US" sz="3600" b="1" smtClean="0"/>
              <a:t>sources must be identified </a:t>
            </a:r>
          </a:p>
          <a:p>
            <a:pPr eaLnBrk="1" hangingPunct="1">
              <a:buClr>
                <a:schemeClr val="tx1"/>
              </a:buClr>
              <a:buFont typeface="Wingdings" panose="05000000000000000000" pitchFamily="2" charset="2"/>
              <a:buNone/>
              <a:defRPr/>
            </a:pPr>
            <a:r>
              <a:rPr lang="en-US" sz="3600" b="1" smtClean="0"/>
              <a:t>(mechanical, electrical, etc.).  Each </a:t>
            </a:r>
          </a:p>
          <a:p>
            <a:pPr eaLnBrk="1" hangingPunct="1">
              <a:buClr>
                <a:schemeClr val="tx1"/>
              </a:buClr>
              <a:buFont typeface="Wingdings" panose="05000000000000000000" pitchFamily="2" charset="2"/>
              <a:buNone/>
              <a:defRPr/>
            </a:pPr>
            <a:r>
              <a:rPr lang="en-US" sz="3600" b="1" smtClean="0"/>
              <a:t>energy source must be locked out.</a:t>
            </a:r>
          </a:p>
        </p:txBody>
      </p:sp>
    </p:spTree>
  </p:cSld>
  <p:clrMapOvr>
    <a:masterClrMapping/>
  </p:clrMapOvr>
  <p:transition spd="med">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5"/>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632E3CF0-3A97-485E-B206-C026AC9C0FB0}" type="slidenum">
              <a:rPr lang="en-US" altLang="en-US" sz="1400"/>
              <a:pPr eaLnBrk="1" hangingPunct="1"/>
              <a:t>13</a:t>
            </a:fld>
            <a:endParaRPr lang="en-US" altLang="en-US" sz="1400"/>
          </a:p>
        </p:txBody>
      </p:sp>
      <p:sp>
        <p:nvSpPr>
          <p:cNvPr id="69634" name="Rectangle 2"/>
          <p:cNvSpPr>
            <a:spLocks noGrp="1" noChangeArrowheads="1"/>
          </p:cNvSpPr>
          <p:nvPr>
            <p:ph type="title"/>
          </p:nvPr>
        </p:nvSpPr>
        <p:spPr/>
        <p:txBody>
          <a:bodyPr/>
          <a:lstStyle/>
          <a:p>
            <a:pPr eaLnBrk="1" hangingPunct="1">
              <a:defRPr/>
            </a:pPr>
            <a:r>
              <a:rPr lang="en-US" sz="4800" b="1" smtClean="0"/>
              <a:t>Multiple or Group Lockout</a:t>
            </a:r>
          </a:p>
        </p:txBody>
      </p:sp>
      <p:sp>
        <p:nvSpPr>
          <p:cNvPr id="69635" name="Rectangle 3"/>
          <p:cNvSpPr>
            <a:spLocks noGrp="1" noChangeArrowheads="1"/>
          </p:cNvSpPr>
          <p:nvPr>
            <p:ph type="body" idx="1"/>
          </p:nvPr>
        </p:nvSpPr>
        <p:spPr>
          <a:xfrm>
            <a:off x="685800" y="1371600"/>
            <a:ext cx="8001000" cy="4876800"/>
          </a:xfrm>
        </p:spPr>
        <p:txBody>
          <a:bodyPr/>
          <a:lstStyle/>
          <a:p>
            <a:pPr eaLnBrk="1" hangingPunct="1">
              <a:buClr>
                <a:schemeClr val="tx1"/>
              </a:buClr>
              <a:buFont typeface="Wingdings" panose="05000000000000000000" pitchFamily="2" charset="2"/>
              <a:buNone/>
              <a:defRPr/>
            </a:pPr>
            <a:r>
              <a:rPr lang="en-US" sz="3600" b="1" smtClean="0"/>
              <a:t>Lockout boxes are frequently used so </a:t>
            </a:r>
          </a:p>
          <a:p>
            <a:pPr eaLnBrk="1" hangingPunct="1">
              <a:buClr>
                <a:schemeClr val="tx1"/>
              </a:buClr>
              <a:buFont typeface="Wingdings" panose="05000000000000000000" pitchFamily="2" charset="2"/>
              <a:buNone/>
              <a:defRPr/>
            </a:pPr>
            <a:r>
              <a:rPr lang="en-US" sz="3600" b="1" smtClean="0"/>
              <a:t>that multiple employees can install their </a:t>
            </a:r>
          </a:p>
          <a:p>
            <a:pPr eaLnBrk="1" hangingPunct="1">
              <a:buClr>
                <a:schemeClr val="tx1"/>
              </a:buClr>
              <a:buFont typeface="Wingdings" panose="05000000000000000000" pitchFamily="2" charset="2"/>
              <a:buNone/>
              <a:defRPr/>
            </a:pPr>
            <a:r>
              <a:rPr lang="en-US" sz="3600" b="1" smtClean="0"/>
              <a:t>personal safety locks.  These boxes are </a:t>
            </a:r>
          </a:p>
          <a:p>
            <a:pPr eaLnBrk="1" hangingPunct="1">
              <a:buClr>
                <a:schemeClr val="tx1"/>
              </a:buClr>
              <a:buFont typeface="Wingdings" panose="05000000000000000000" pitchFamily="2" charset="2"/>
              <a:buNone/>
              <a:defRPr/>
            </a:pPr>
            <a:r>
              <a:rPr lang="en-US" sz="3600" b="1" smtClean="0"/>
              <a:t>typically stored in close proximity to </a:t>
            </a:r>
          </a:p>
          <a:p>
            <a:pPr eaLnBrk="1" hangingPunct="1">
              <a:buClr>
                <a:schemeClr val="tx1"/>
              </a:buClr>
              <a:buFont typeface="Wingdings" panose="05000000000000000000" pitchFamily="2" charset="2"/>
              <a:buNone/>
              <a:defRPr/>
            </a:pPr>
            <a:r>
              <a:rPr lang="en-US" sz="3600" b="1" smtClean="0"/>
              <a:t>the associated piece of equipment. </a:t>
            </a:r>
          </a:p>
          <a:p>
            <a:pPr eaLnBrk="1" hangingPunct="1">
              <a:buClr>
                <a:schemeClr val="tx1"/>
              </a:buClr>
              <a:buFont typeface="Wingdings" panose="05000000000000000000" pitchFamily="2" charset="2"/>
              <a:buNone/>
              <a:defRPr/>
            </a:pPr>
            <a:r>
              <a:rPr lang="en-US" sz="3600" b="1" smtClean="0"/>
              <a:t>Boxes are usually labeled to identify the </a:t>
            </a:r>
          </a:p>
          <a:p>
            <a:pPr eaLnBrk="1" hangingPunct="1">
              <a:buClr>
                <a:schemeClr val="tx1"/>
              </a:buClr>
              <a:buFont typeface="Wingdings" panose="05000000000000000000" pitchFamily="2" charset="2"/>
              <a:buNone/>
              <a:defRPr/>
            </a:pPr>
            <a:r>
              <a:rPr lang="en-US" sz="3600" b="1" smtClean="0"/>
              <a:t>corresponding plant system.</a:t>
            </a:r>
          </a:p>
        </p:txBody>
      </p:sp>
    </p:spTree>
  </p:cSld>
  <p:clrMapOvr>
    <a:masterClrMapping/>
  </p:clrMapOvr>
  <p:transition spd="med">
    <p:random/>
  </p:transition>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Slide Number Placeholder 5"/>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0FE778E-8934-4AAD-B533-0E9C15D23823}" type="slidenum">
              <a:rPr lang="en-US" altLang="en-US" sz="1400"/>
              <a:pPr eaLnBrk="1" hangingPunct="1"/>
              <a:t>14</a:t>
            </a:fld>
            <a:endParaRPr lang="en-US" altLang="en-US" sz="1400"/>
          </a:p>
        </p:txBody>
      </p:sp>
      <p:sp>
        <p:nvSpPr>
          <p:cNvPr id="81922" name="Rectangle 2"/>
          <p:cNvSpPr>
            <a:spLocks noGrp="1" noChangeArrowheads="1"/>
          </p:cNvSpPr>
          <p:nvPr>
            <p:ph type="title"/>
          </p:nvPr>
        </p:nvSpPr>
        <p:spPr/>
        <p:txBody>
          <a:bodyPr/>
          <a:lstStyle/>
          <a:p>
            <a:pPr eaLnBrk="1" hangingPunct="1">
              <a:defRPr/>
            </a:pPr>
            <a:r>
              <a:rPr lang="en-US" sz="4800" b="1" smtClean="0"/>
              <a:t>Multiple Lockout</a:t>
            </a:r>
          </a:p>
        </p:txBody>
      </p:sp>
      <p:pic>
        <p:nvPicPr>
          <p:cNvPr id="81924" name="Picture 4" descr="C:\Safety\BIRD ON A WIRE\DSC0038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371600"/>
            <a:ext cx="3657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5" name="Picture 5" descr="C:\Safety\BIRD ON A WIRE\DSC0038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1371600"/>
            <a:ext cx="3657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1922"/>
                                        </p:tgtEl>
                                        <p:attrNameLst>
                                          <p:attrName>style.visibility</p:attrName>
                                        </p:attrNameLst>
                                      </p:cBhvr>
                                      <p:to>
                                        <p:strVal val="visible"/>
                                      </p:to>
                                    </p:set>
                                    <p:anim calcmode="lin" valueType="num">
                                      <p:cBhvr additive="base">
                                        <p:cTn id="7" dur="500" fill="hold"/>
                                        <p:tgtEl>
                                          <p:spTgt spid="81922"/>
                                        </p:tgtEl>
                                        <p:attrNameLst>
                                          <p:attrName>ppt_x</p:attrName>
                                        </p:attrNameLst>
                                      </p:cBhvr>
                                      <p:tavLst>
                                        <p:tav tm="0">
                                          <p:val>
                                            <p:strVal val="0-#ppt_w/2"/>
                                          </p:val>
                                        </p:tav>
                                        <p:tav tm="100000">
                                          <p:val>
                                            <p:strVal val="#ppt_x"/>
                                          </p:val>
                                        </p:tav>
                                      </p:tavLst>
                                    </p:anim>
                                    <p:anim calcmode="lin" valueType="num">
                                      <p:cBhvr additive="base">
                                        <p:cTn id="8" dur="500" fill="hold"/>
                                        <p:tgtEl>
                                          <p:spTgt spid="8192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nodeType="afterEffect">
                                  <p:stCondLst>
                                    <p:cond delay="0"/>
                                  </p:stCondLst>
                                  <p:childTnLst>
                                    <p:set>
                                      <p:cBhvr>
                                        <p:cTn id="11" dur="1" fill="hold">
                                          <p:stCondLst>
                                            <p:cond delay="0"/>
                                          </p:stCondLst>
                                        </p:cTn>
                                        <p:tgtEl>
                                          <p:spTgt spid="81924"/>
                                        </p:tgtEl>
                                        <p:attrNameLst>
                                          <p:attrName>style.visibility</p:attrName>
                                        </p:attrNameLst>
                                      </p:cBhvr>
                                      <p:to>
                                        <p:strVal val="visible"/>
                                      </p:to>
                                    </p:set>
                                    <p:anim calcmode="lin" valueType="num">
                                      <p:cBhvr additive="base">
                                        <p:cTn id="12" dur="500" fill="hold"/>
                                        <p:tgtEl>
                                          <p:spTgt spid="81924"/>
                                        </p:tgtEl>
                                        <p:attrNameLst>
                                          <p:attrName>ppt_x</p:attrName>
                                        </p:attrNameLst>
                                      </p:cBhvr>
                                      <p:tavLst>
                                        <p:tav tm="0">
                                          <p:val>
                                            <p:strVal val="0-#ppt_w/2"/>
                                          </p:val>
                                        </p:tav>
                                        <p:tav tm="100000">
                                          <p:val>
                                            <p:strVal val="#ppt_x"/>
                                          </p:val>
                                        </p:tav>
                                      </p:tavLst>
                                    </p:anim>
                                    <p:anim calcmode="lin" valueType="num">
                                      <p:cBhvr additive="base">
                                        <p:cTn id="13" dur="500" fill="hold"/>
                                        <p:tgtEl>
                                          <p:spTgt spid="81924"/>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8" fill="hold" nodeType="afterEffect">
                                  <p:stCondLst>
                                    <p:cond delay="0"/>
                                  </p:stCondLst>
                                  <p:childTnLst>
                                    <p:set>
                                      <p:cBhvr>
                                        <p:cTn id="16" dur="1" fill="hold">
                                          <p:stCondLst>
                                            <p:cond delay="0"/>
                                          </p:stCondLst>
                                        </p:cTn>
                                        <p:tgtEl>
                                          <p:spTgt spid="81925"/>
                                        </p:tgtEl>
                                        <p:attrNameLst>
                                          <p:attrName>style.visibility</p:attrName>
                                        </p:attrNameLst>
                                      </p:cBhvr>
                                      <p:to>
                                        <p:strVal val="visible"/>
                                      </p:to>
                                    </p:set>
                                    <p:anim calcmode="lin" valueType="num">
                                      <p:cBhvr additive="base">
                                        <p:cTn id="17" dur="500" fill="hold"/>
                                        <p:tgtEl>
                                          <p:spTgt spid="81925"/>
                                        </p:tgtEl>
                                        <p:attrNameLst>
                                          <p:attrName>ppt_x</p:attrName>
                                        </p:attrNameLst>
                                      </p:cBhvr>
                                      <p:tavLst>
                                        <p:tav tm="0">
                                          <p:val>
                                            <p:strVal val="0-#ppt_w/2"/>
                                          </p:val>
                                        </p:tav>
                                        <p:tav tm="100000">
                                          <p:val>
                                            <p:strVal val="#ppt_x"/>
                                          </p:val>
                                        </p:tav>
                                      </p:tavLst>
                                    </p:anim>
                                    <p:anim calcmode="lin" valueType="num">
                                      <p:cBhvr additive="base">
                                        <p:cTn id="18" dur="500" fill="hold"/>
                                        <p:tgtEl>
                                          <p:spTgt spid="819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2"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414DBE3-4AD1-4D86-B232-A25D8079456A}" type="slidenum">
              <a:rPr lang="en-US" altLang="en-US" sz="1400"/>
              <a:pPr eaLnBrk="1" hangingPunct="1"/>
              <a:t>15</a:t>
            </a:fld>
            <a:endParaRPr lang="en-US" altLang="en-US" sz="1400"/>
          </a:p>
        </p:txBody>
      </p:sp>
      <p:sp>
        <p:nvSpPr>
          <p:cNvPr id="39938" name="Rectangle 1026"/>
          <p:cNvSpPr>
            <a:spLocks noGrp="1" noChangeArrowheads="1"/>
          </p:cNvSpPr>
          <p:nvPr>
            <p:ph type="title"/>
          </p:nvPr>
        </p:nvSpPr>
        <p:spPr>
          <a:xfrm>
            <a:off x="609600" y="228600"/>
            <a:ext cx="7467600" cy="1219200"/>
          </a:xfrm>
        </p:spPr>
        <p:txBody>
          <a:bodyPr/>
          <a:lstStyle/>
          <a:p>
            <a:pPr eaLnBrk="1" hangingPunct="1">
              <a:defRPr/>
            </a:pPr>
            <a:r>
              <a:rPr lang="en-US" sz="4800" b="1" smtClean="0"/>
              <a:t>Group Lock</a:t>
            </a:r>
          </a:p>
        </p:txBody>
      </p:sp>
      <p:pic>
        <p:nvPicPr>
          <p:cNvPr id="17412" name="Picture 1031" descr="C:\Safety\BIRD ON A WIRE\020521 KILN 1 OUTAGE 0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524000"/>
            <a:ext cx="6705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5"/>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A083DD8A-1628-44BE-839A-786757359886}" type="slidenum">
              <a:rPr lang="en-US" altLang="en-US" sz="1400"/>
              <a:pPr eaLnBrk="1" hangingPunct="1"/>
              <a:t>16</a:t>
            </a:fld>
            <a:endParaRPr lang="en-US" altLang="en-US" sz="1400"/>
          </a:p>
        </p:txBody>
      </p:sp>
      <p:sp>
        <p:nvSpPr>
          <p:cNvPr id="20483" name="Rectangle 3"/>
          <p:cNvSpPr>
            <a:spLocks noGrp="1" noChangeArrowheads="1"/>
          </p:cNvSpPr>
          <p:nvPr>
            <p:ph type="body" idx="1"/>
          </p:nvPr>
        </p:nvSpPr>
        <p:spPr>
          <a:xfrm>
            <a:off x="609600" y="1828800"/>
            <a:ext cx="7772400" cy="4724400"/>
          </a:xfrm>
        </p:spPr>
        <p:txBody>
          <a:bodyPr/>
          <a:lstStyle/>
          <a:p>
            <a:pPr eaLnBrk="1" hangingPunct="1">
              <a:buClr>
                <a:schemeClr val="tx1"/>
              </a:buClr>
              <a:buFont typeface="Wingdings" panose="05000000000000000000" pitchFamily="2" charset="2"/>
              <a:buChar char="ü"/>
              <a:defRPr/>
            </a:pPr>
            <a:r>
              <a:rPr lang="en-US" sz="3000" b="1" smtClean="0"/>
              <a:t>Prepare for shutdown</a:t>
            </a:r>
          </a:p>
          <a:p>
            <a:pPr eaLnBrk="1" hangingPunct="1">
              <a:buClr>
                <a:schemeClr val="tx1"/>
              </a:buClr>
              <a:buFont typeface="Wingdings" panose="05000000000000000000" pitchFamily="2" charset="2"/>
              <a:buChar char="ü"/>
              <a:defRPr/>
            </a:pPr>
            <a:r>
              <a:rPr lang="en-US" sz="3000" b="1" smtClean="0"/>
              <a:t>Shut down the machine or equipment</a:t>
            </a:r>
          </a:p>
          <a:p>
            <a:pPr eaLnBrk="1" hangingPunct="1">
              <a:buClr>
                <a:schemeClr val="tx1"/>
              </a:buClr>
              <a:buFont typeface="Wingdings" panose="05000000000000000000" pitchFamily="2" charset="2"/>
              <a:buChar char="ü"/>
              <a:defRPr/>
            </a:pPr>
            <a:r>
              <a:rPr lang="en-US" sz="3000" b="1" smtClean="0"/>
              <a:t>Safely release all stored or residual energy </a:t>
            </a:r>
          </a:p>
          <a:p>
            <a:pPr eaLnBrk="1" hangingPunct="1">
              <a:buClr>
                <a:schemeClr val="tx1"/>
              </a:buClr>
              <a:buFont typeface="Wingdings" panose="05000000000000000000" pitchFamily="2" charset="2"/>
              <a:buChar char="ü"/>
              <a:defRPr/>
            </a:pPr>
            <a:r>
              <a:rPr lang="en-US" sz="3000" b="1" smtClean="0"/>
              <a:t>Isolate the machine or equipment from </a:t>
            </a:r>
            <a:r>
              <a:rPr lang="en-US" sz="3000" b="1" u="sng" smtClean="0"/>
              <a:t>ALL</a:t>
            </a:r>
            <a:r>
              <a:rPr lang="en-US" sz="3000" b="1" smtClean="0"/>
              <a:t> energy sources</a:t>
            </a:r>
          </a:p>
          <a:p>
            <a:pPr eaLnBrk="1" hangingPunct="1">
              <a:buClr>
                <a:schemeClr val="tx1"/>
              </a:buClr>
              <a:buFont typeface="Wingdings" panose="05000000000000000000" pitchFamily="2" charset="2"/>
              <a:buChar char="ü"/>
              <a:defRPr/>
            </a:pPr>
            <a:r>
              <a:rPr lang="en-US" sz="3000" b="1" smtClean="0"/>
              <a:t>Apply the Lockout or Tagout Device(s) to the Energy Isolating Device(s)</a:t>
            </a:r>
          </a:p>
          <a:p>
            <a:pPr eaLnBrk="1" hangingPunct="1">
              <a:buClr>
                <a:schemeClr val="tx1"/>
              </a:buClr>
              <a:buFont typeface="Wingdings" panose="05000000000000000000" pitchFamily="2" charset="2"/>
              <a:buChar char="ü"/>
              <a:defRPr/>
            </a:pPr>
            <a:r>
              <a:rPr lang="en-US" sz="3000" b="1" smtClean="0"/>
              <a:t>Verify isolation by physically attempting to “run” the machine or equipment. </a:t>
            </a:r>
          </a:p>
        </p:txBody>
      </p:sp>
      <p:sp>
        <p:nvSpPr>
          <p:cNvPr id="20485" name="Rectangle 5"/>
          <p:cNvSpPr>
            <a:spLocks noGrp="1" noChangeArrowheads="1"/>
          </p:cNvSpPr>
          <p:nvPr>
            <p:ph type="title"/>
          </p:nvPr>
        </p:nvSpPr>
        <p:spPr>
          <a:xfrm>
            <a:off x="685800" y="381000"/>
            <a:ext cx="7772400" cy="1143000"/>
          </a:xfrm>
        </p:spPr>
        <p:txBody>
          <a:bodyPr/>
          <a:lstStyle/>
          <a:p>
            <a:pPr eaLnBrk="1" hangingPunct="1">
              <a:defRPr/>
            </a:pPr>
            <a:r>
              <a:rPr lang="en-US" sz="4800" b="1" smtClean="0"/>
              <a:t>How to de-energize equipment</a:t>
            </a:r>
          </a:p>
        </p:txBody>
      </p:sp>
    </p:spTree>
  </p:cSld>
  <p:clrMapOvr>
    <a:masterClrMapping/>
  </p:clrMapOvr>
  <p:transition spd="med">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E70E397F-50A3-4996-B97C-80F74781966A}" type="slidenum">
              <a:rPr lang="en-US" altLang="en-US" sz="1400"/>
              <a:pPr eaLnBrk="1" hangingPunct="1"/>
              <a:t>17</a:t>
            </a:fld>
            <a:endParaRPr lang="en-US" altLang="en-US" sz="1400"/>
          </a:p>
        </p:txBody>
      </p:sp>
      <p:sp>
        <p:nvSpPr>
          <p:cNvPr id="74754" name="Rectangle 1026"/>
          <p:cNvSpPr>
            <a:spLocks noGrp="1" noChangeArrowheads="1"/>
          </p:cNvSpPr>
          <p:nvPr>
            <p:ph type="body" idx="1"/>
          </p:nvPr>
        </p:nvSpPr>
        <p:spPr>
          <a:xfrm>
            <a:off x="533400" y="1295400"/>
            <a:ext cx="7848600" cy="4724400"/>
          </a:xfrm>
        </p:spPr>
        <p:txBody>
          <a:bodyPr/>
          <a:lstStyle/>
          <a:p>
            <a:pPr eaLnBrk="1" hangingPunct="1">
              <a:lnSpc>
                <a:spcPct val="90000"/>
              </a:lnSpc>
              <a:buClr>
                <a:schemeClr val="tx1"/>
              </a:buClr>
              <a:buFont typeface="Wingdings" panose="05000000000000000000" pitchFamily="2" charset="2"/>
              <a:buChar char="ü"/>
              <a:defRPr/>
            </a:pPr>
            <a:r>
              <a:rPr lang="en-US" sz="2800" b="1" smtClean="0"/>
              <a:t> </a:t>
            </a:r>
            <a:r>
              <a:rPr lang="en-US" b="1" smtClean="0"/>
              <a:t>Repairman attempted to lockout raw mill separator</a:t>
            </a:r>
          </a:p>
          <a:p>
            <a:pPr eaLnBrk="1" hangingPunct="1">
              <a:lnSpc>
                <a:spcPct val="90000"/>
              </a:lnSpc>
              <a:buClr>
                <a:schemeClr val="tx1"/>
              </a:buClr>
              <a:buFont typeface="Wingdings" panose="05000000000000000000" pitchFamily="2" charset="2"/>
              <a:buChar char="ü"/>
              <a:defRPr/>
            </a:pPr>
            <a:r>
              <a:rPr lang="en-US" b="1" smtClean="0"/>
              <a:t> Repairman properly installed lock on associated MCC breaker</a:t>
            </a:r>
          </a:p>
          <a:p>
            <a:pPr eaLnBrk="1" hangingPunct="1">
              <a:lnSpc>
                <a:spcPct val="90000"/>
              </a:lnSpc>
              <a:buClr>
                <a:schemeClr val="tx1"/>
              </a:buClr>
              <a:buFont typeface="Wingdings" panose="05000000000000000000" pitchFamily="2" charset="2"/>
              <a:buChar char="ü"/>
              <a:defRPr/>
            </a:pPr>
            <a:r>
              <a:rPr lang="en-US" b="1" smtClean="0"/>
              <a:t> Repairman properly attempted to start equipment to verify lockout</a:t>
            </a:r>
          </a:p>
          <a:p>
            <a:pPr eaLnBrk="1" hangingPunct="1">
              <a:lnSpc>
                <a:spcPct val="90000"/>
              </a:lnSpc>
              <a:buClr>
                <a:schemeClr val="tx1"/>
              </a:buClr>
              <a:buFont typeface="Wingdings" panose="05000000000000000000" pitchFamily="2" charset="2"/>
              <a:buChar char="ü"/>
              <a:defRPr/>
            </a:pPr>
            <a:r>
              <a:rPr lang="en-US" b="1" smtClean="0"/>
              <a:t> Equipment started because breaker was still energized (although it appeared to be open)</a:t>
            </a:r>
          </a:p>
        </p:txBody>
      </p:sp>
      <p:sp>
        <p:nvSpPr>
          <p:cNvPr id="74755" name="Rectangle 1027"/>
          <p:cNvSpPr>
            <a:spLocks noGrp="1" noChangeArrowheads="1"/>
          </p:cNvSpPr>
          <p:nvPr>
            <p:ph type="title"/>
          </p:nvPr>
        </p:nvSpPr>
        <p:spPr>
          <a:xfrm>
            <a:off x="609600" y="152400"/>
            <a:ext cx="7772400" cy="1143000"/>
          </a:xfrm>
        </p:spPr>
        <p:txBody>
          <a:bodyPr/>
          <a:lstStyle/>
          <a:p>
            <a:pPr eaLnBrk="1" hangingPunct="1">
              <a:defRPr/>
            </a:pPr>
            <a:r>
              <a:rPr lang="en-US" sz="4800" b="1" smtClean="0"/>
              <a:t>“Real World” Example</a:t>
            </a:r>
          </a:p>
        </p:txBody>
      </p:sp>
    </p:spTree>
  </p:cSld>
  <p:clrMapOvr>
    <a:masterClrMapping/>
  </p:clrMapOvr>
  <p:transition spd="med">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3"/>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75788035-610E-444D-B0F8-A72F0DCF6EBE}" type="slidenum">
              <a:rPr lang="en-US" altLang="en-US" sz="1400"/>
              <a:pPr eaLnBrk="1" hangingPunct="1"/>
              <a:t>18</a:t>
            </a:fld>
            <a:endParaRPr lang="en-US" altLang="en-US" sz="1400"/>
          </a:p>
        </p:txBody>
      </p:sp>
      <p:pic>
        <p:nvPicPr>
          <p:cNvPr id="20483" name="Picture 1026" descr="C:\paul\DSC003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220788"/>
            <a:ext cx="7620000" cy="543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Text Box 1028"/>
          <p:cNvSpPr txBox="1">
            <a:spLocks noChangeArrowheads="1"/>
          </p:cNvSpPr>
          <p:nvPr/>
        </p:nvSpPr>
        <p:spPr bwMode="auto">
          <a:xfrm>
            <a:off x="914400" y="228600"/>
            <a:ext cx="754380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sz="4800" b="1">
                <a:solidFill>
                  <a:schemeClr val="tx2"/>
                </a:solidFill>
              </a:rPr>
              <a:t>Clinker Sample Bldg MCC</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3"/>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15657EE4-02BD-45D0-861A-D624862A3720}" type="slidenum">
              <a:rPr lang="en-US" altLang="en-US" sz="1400"/>
              <a:pPr eaLnBrk="1" hangingPunct="1"/>
              <a:t>19</a:t>
            </a:fld>
            <a:endParaRPr lang="en-US" altLang="en-US" sz="1400"/>
          </a:p>
        </p:txBody>
      </p:sp>
      <p:pic>
        <p:nvPicPr>
          <p:cNvPr id="21507" name="Picture 2050" descr="C:\paul\DSC0037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231900"/>
            <a:ext cx="7239000" cy="542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Text Box 2053"/>
          <p:cNvSpPr txBox="1">
            <a:spLocks noChangeArrowheads="1"/>
          </p:cNvSpPr>
          <p:nvPr/>
        </p:nvSpPr>
        <p:spPr bwMode="auto">
          <a:xfrm>
            <a:off x="609600" y="228600"/>
            <a:ext cx="754380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sz="4800" b="1">
                <a:solidFill>
                  <a:schemeClr val="tx2"/>
                </a:solidFill>
              </a:rPr>
              <a:t>Clinker Sample Bldg MCC</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4"/>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25F77E54-FB53-4048-9C4F-82766BAB76A0}" type="slidenum">
              <a:rPr lang="en-US" altLang="en-US" sz="1400"/>
              <a:pPr eaLnBrk="1" hangingPunct="1"/>
              <a:t>20</a:t>
            </a:fld>
            <a:endParaRPr lang="en-US" altLang="en-US" sz="1400"/>
          </a:p>
        </p:txBody>
      </p:sp>
      <p:sp>
        <p:nvSpPr>
          <p:cNvPr id="83970" name="Rectangle 1026"/>
          <p:cNvSpPr>
            <a:spLocks noGrp="1" noChangeArrowheads="1"/>
          </p:cNvSpPr>
          <p:nvPr>
            <p:ph type="title"/>
          </p:nvPr>
        </p:nvSpPr>
        <p:spPr>
          <a:xfrm>
            <a:off x="685800" y="457200"/>
            <a:ext cx="7772400" cy="1219200"/>
          </a:xfrm>
        </p:spPr>
        <p:txBody>
          <a:bodyPr/>
          <a:lstStyle/>
          <a:p>
            <a:pPr eaLnBrk="1" hangingPunct="1">
              <a:defRPr/>
            </a:pPr>
            <a:r>
              <a:rPr lang="en-US" sz="4800" b="1" smtClean="0"/>
              <a:t>High Voltage Switchgear</a:t>
            </a:r>
          </a:p>
        </p:txBody>
      </p:sp>
      <p:sp>
        <p:nvSpPr>
          <p:cNvPr id="22532" name="Text Box 1028"/>
          <p:cNvSpPr txBox="1">
            <a:spLocks noChangeArrowheads="1"/>
          </p:cNvSpPr>
          <p:nvPr/>
        </p:nvSpPr>
        <p:spPr bwMode="auto">
          <a:xfrm>
            <a:off x="838200" y="1981200"/>
            <a:ext cx="7391400"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sz="3600" b="1">
                <a:solidFill>
                  <a:schemeClr val="tx2"/>
                </a:solidFill>
              </a:rPr>
              <a:t>When de-energizing a high voltage switchgear, employees must contact a qualified electrician.  Only qualified electricians are authorized to work on these systems.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4"/>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B76CEE22-8EE0-4D21-BE86-F31E8B55E4F4}" type="slidenum">
              <a:rPr lang="en-US" altLang="en-US" sz="1400"/>
              <a:pPr eaLnBrk="1" hangingPunct="1"/>
              <a:t>21</a:t>
            </a:fld>
            <a:endParaRPr lang="en-US" altLang="en-US" sz="1400"/>
          </a:p>
        </p:txBody>
      </p:sp>
      <p:sp>
        <p:nvSpPr>
          <p:cNvPr id="79874" name="Rectangle 2050"/>
          <p:cNvSpPr>
            <a:spLocks noGrp="1" noChangeArrowheads="1"/>
          </p:cNvSpPr>
          <p:nvPr>
            <p:ph type="title"/>
          </p:nvPr>
        </p:nvSpPr>
        <p:spPr>
          <a:xfrm>
            <a:off x="685800" y="457200"/>
            <a:ext cx="7772400" cy="1219200"/>
          </a:xfrm>
        </p:spPr>
        <p:txBody>
          <a:bodyPr/>
          <a:lstStyle/>
          <a:p>
            <a:pPr eaLnBrk="1" hangingPunct="1">
              <a:defRPr/>
            </a:pPr>
            <a:r>
              <a:rPr lang="en-US" sz="4800" b="1" smtClean="0"/>
              <a:t>High Voltage Switchgear</a:t>
            </a:r>
          </a:p>
        </p:txBody>
      </p:sp>
      <p:pic>
        <p:nvPicPr>
          <p:cNvPr id="23556" name="Picture 2054" descr="C:\paul\untitled.bmp"/>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05000" y="1828800"/>
            <a:ext cx="7599363" cy="568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5"/>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3EB37226-4743-437F-9B6B-D6B0C228CD34}" type="slidenum">
              <a:rPr lang="en-US" altLang="en-US" sz="1400"/>
              <a:pPr eaLnBrk="1" hangingPunct="1"/>
              <a:t>22</a:t>
            </a:fld>
            <a:endParaRPr lang="en-US" altLang="en-US" sz="1400"/>
          </a:p>
        </p:txBody>
      </p:sp>
      <p:sp>
        <p:nvSpPr>
          <p:cNvPr id="73730" name="Rectangle 1026"/>
          <p:cNvSpPr>
            <a:spLocks noGrp="1" noChangeArrowheads="1"/>
          </p:cNvSpPr>
          <p:nvPr>
            <p:ph type="body" idx="1"/>
          </p:nvPr>
        </p:nvSpPr>
        <p:spPr>
          <a:xfrm>
            <a:off x="609600" y="1219200"/>
            <a:ext cx="7772400" cy="4876800"/>
          </a:xfrm>
        </p:spPr>
        <p:txBody>
          <a:bodyPr/>
          <a:lstStyle/>
          <a:p>
            <a:pPr eaLnBrk="1" hangingPunct="1">
              <a:lnSpc>
                <a:spcPct val="90000"/>
              </a:lnSpc>
              <a:buClr>
                <a:schemeClr val="tx1"/>
              </a:buClr>
              <a:buFont typeface="Wingdings" panose="05000000000000000000" pitchFamily="2" charset="2"/>
              <a:buChar char="ü"/>
              <a:defRPr/>
            </a:pPr>
            <a:r>
              <a:rPr lang="en-US" sz="3400" smtClean="0"/>
              <a:t>Every employee working in the plant</a:t>
            </a:r>
          </a:p>
          <a:p>
            <a:pPr eaLnBrk="1" hangingPunct="1">
              <a:lnSpc>
                <a:spcPct val="90000"/>
              </a:lnSpc>
              <a:buClr>
                <a:schemeClr val="tx1"/>
              </a:buClr>
              <a:buFont typeface="Wingdings" panose="05000000000000000000" pitchFamily="2" charset="2"/>
              <a:buNone/>
              <a:defRPr/>
            </a:pPr>
            <a:r>
              <a:rPr lang="en-US" sz="3400" smtClean="0"/>
              <a:t>   has been issued his or her own lock. </a:t>
            </a:r>
          </a:p>
          <a:p>
            <a:pPr eaLnBrk="1" hangingPunct="1">
              <a:lnSpc>
                <a:spcPct val="90000"/>
              </a:lnSpc>
              <a:buClr>
                <a:schemeClr val="tx1"/>
              </a:buClr>
              <a:buFont typeface="Wingdings" panose="05000000000000000000" pitchFamily="2" charset="2"/>
              <a:buChar char="ü"/>
              <a:defRPr/>
            </a:pPr>
            <a:r>
              <a:rPr lang="en-US" sz="3400" smtClean="0"/>
              <a:t>A specific lock color is assigned to each department. </a:t>
            </a:r>
          </a:p>
          <a:p>
            <a:pPr eaLnBrk="1" hangingPunct="1">
              <a:lnSpc>
                <a:spcPct val="90000"/>
              </a:lnSpc>
              <a:buClr>
                <a:schemeClr val="tx1"/>
              </a:buClr>
              <a:buFont typeface="Wingdings" panose="05000000000000000000" pitchFamily="2" charset="2"/>
              <a:buChar char="ü"/>
              <a:defRPr/>
            </a:pPr>
            <a:r>
              <a:rPr lang="en-US" sz="3400" smtClean="0"/>
              <a:t>Locks </a:t>
            </a:r>
            <a:r>
              <a:rPr lang="en-US" sz="3400" u="sng" smtClean="0"/>
              <a:t>SHOULD</a:t>
            </a:r>
            <a:r>
              <a:rPr lang="en-US" sz="3400" smtClean="0"/>
              <a:t> </a:t>
            </a:r>
            <a:r>
              <a:rPr lang="en-US" sz="3400" u="sng" smtClean="0"/>
              <a:t>NOT</a:t>
            </a:r>
            <a:r>
              <a:rPr lang="en-US" sz="3400" smtClean="0"/>
              <a:t> be used to secure personal lockers, tool boxes, etc.</a:t>
            </a:r>
          </a:p>
          <a:p>
            <a:pPr eaLnBrk="1" hangingPunct="1">
              <a:lnSpc>
                <a:spcPct val="90000"/>
              </a:lnSpc>
              <a:buClr>
                <a:schemeClr val="tx1"/>
              </a:buClr>
              <a:buFont typeface="Wingdings" panose="05000000000000000000" pitchFamily="2" charset="2"/>
              <a:buChar char="ü"/>
              <a:defRPr/>
            </a:pPr>
            <a:r>
              <a:rPr lang="en-US" sz="3400" smtClean="0"/>
              <a:t>An individual should </a:t>
            </a:r>
            <a:r>
              <a:rPr lang="en-US" sz="3400" u="sng" smtClean="0"/>
              <a:t>NEVER</a:t>
            </a:r>
            <a:r>
              <a:rPr lang="en-US" sz="3400" smtClean="0"/>
              <a:t> ask a co-worker to install or remove his or her personal lock.</a:t>
            </a:r>
            <a:endParaRPr lang="en-US" sz="3400" u="sng" smtClean="0"/>
          </a:p>
        </p:txBody>
      </p:sp>
      <p:sp>
        <p:nvSpPr>
          <p:cNvPr id="73731" name="Rectangle 1027"/>
          <p:cNvSpPr>
            <a:spLocks noGrp="1" noChangeArrowheads="1"/>
          </p:cNvSpPr>
          <p:nvPr>
            <p:ph type="title"/>
          </p:nvPr>
        </p:nvSpPr>
        <p:spPr>
          <a:xfrm>
            <a:off x="609600" y="76200"/>
            <a:ext cx="7772400" cy="1143000"/>
          </a:xfrm>
        </p:spPr>
        <p:txBody>
          <a:bodyPr/>
          <a:lstStyle/>
          <a:p>
            <a:pPr eaLnBrk="1" hangingPunct="1">
              <a:defRPr/>
            </a:pPr>
            <a:r>
              <a:rPr lang="en-US" sz="4800" b="1" smtClean="0"/>
              <a:t>Lock &amp; Lockout Protocol</a:t>
            </a:r>
          </a:p>
        </p:txBody>
      </p:sp>
    </p:spTree>
  </p:cSld>
  <p:clrMapOvr>
    <a:masterClrMapping/>
  </p:clrMapOvr>
  <p:transition spd="med">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27BF0397-497E-4CEF-B930-9D2FA87D3B8F}" type="slidenum">
              <a:rPr lang="en-US" altLang="en-US" sz="1400"/>
              <a:pPr eaLnBrk="1" hangingPunct="1"/>
              <a:t>23</a:t>
            </a:fld>
            <a:endParaRPr lang="en-US" altLang="en-US" sz="1400"/>
          </a:p>
        </p:txBody>
      </p:sp>
      <p:sp>
        <p:nvSpPr>
          <p:cNvPr id="75779" name="Rectangle 3"/>
          <p:cNvSpPr>
            <a:spLocks noGrp="1" noChangeArrowheads="1"/>
          </p:cNvSpPr>
          <p:nvPr>
            <p:ph type="title"/>
          </p:nvPr>
        </p:nvSpPr>
        <p:spPr>
          <a:xfrm>
            <a:off x="609600" y="609600"/>
            <a:ext cx="7772400" cy="1143000"/>
          </a:xfrm>
        </p:spPr>
        <p:txBody>
          <a:bodyPr/>
          <a:lstStyle/>
          <a:p>
            <a:pPr eaLnBrk="1" hangingPunct="1">
              <a:defRPr/>
            </a:pPr>
            <a:r>
              <a:rPr lang="en-US" sz="4800" b="1" smtClean="0"/>
              <a:t>Plant Lockout Policy       </a:t>
            </a:r>
            <a:r>
              <a:rPr lang="en-US" sz="3800" b="1" smtClean="0"/>
              <a:t>(taken from Plant Manager’s memo dated 13 June 2002)</a:t>
            </a:r>
          </a:p>
        </p:txBody>
      </p:sp>
      <p:sp>
        <p:nvSpPr>
          <p:cNvPr id="25604" name="Rectangle 5"/>
          <p:cNvSpPr>
            <a:spLocks noChangeArrowheads="1"/>
          </p:cNvSpPr>
          <p:nvPr/>
        </p:nvSpPr>
        <p:spPr bwMode="auto">
          <a:xfrm>
            <a:off x="685800" y="2286000"/>
            <a:ext cx="7772400" cy="436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b="1">
                <a:cs typeface="Arial" panose="020B0604020202020204" pitchFamily="34" charset="0"/>
              </a:rPr>
              <a:t>“In lieu of these issues I want to make sure every employee understands that if they leave their lock, for any reason, on a piece of equipment and leave the plant site and that lock has to be removed either by getting the employee back to remove it, or cutting the lock off, disciplinary action will be taken against that employee. Further, that employee will be responsible to purchase the new lock after it has been cut off.”</a:t>
            </a:r>
          </a:p>
          <a:p>
            <a:endParaRPr lang="en-US" altLang="en-US" sz="2800" b="1"/>
          </a:p>
        </p:txBody>
      </p:sp>
    </p:spTree>
  </p:cSld>
  <p:clrMapOvr>
    <a:masterClrMapping/>
  </p:clrMapOvr>
  <p:transition spd="med">
    <p:rand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5"/>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2E398A2-3000-479F-A6E2-3F6355C1320A}" type="slidenum">
              <a:rPr lang="en-US" altLang="en-US" sz="1400"/>
              <a:pPr eaLnBrk="1" hangingPunct="1"/>
              <a:t>24</a:t>
            </a:fld>
            <a:endParaRPr lang="en-US" altLang="en-US" sz="1400"/>
          </a:p>
        </p:txBody>
      </p:sp>
      <p:sp>
        <p:nvSpPr>
          <p:cNvPr id="57346" name="Rectangle 2"/>
          <p:cNvSpPr>
            <a:spLocks noGrp="1" noChangeArrowheads="1"/>
          </p:cNvSpPr>
          <p:nvPr>
            <p:ph type="title"/>
          </p:nvPr>
        </p:nvSpPr>
        <p:spPr>
          <a:xfrm>
            <a:off x="685800" y="609600"/>
            <a:ext cx="7772400" cy="838200"/>
          </a:xfrm>
        </p:spPr>
        <p:txBody>
          <a:bodyPr/>
          <a:lstStyle/>
          <a:p>
            <a:pPr eaLnBrk="1" hangingPunct="1">
              <a:defRPr/>
            </a:pPr>
            <a:r>
              <a:rPr lang="en-US" sz="4800" b="1" smtClean="0"/>
              <a:t>Lockout/Tagout Standards</a:t>
            </a:r>
          </a:p>
        </p:txBody>
      </p:sp>
      <p:sp>
        <p:nvSpPr>
          <p:cNvPr id="57347" name="Rectangle 3"/>
          <p:cNvSpPr>
            <a:spLocks noGrp="1" noChangeArrowheads="1"/>
          </p:cNvSpPr>
          <p:nvPr>
            <p:ph type="body" idx="1"/>
          </p:nvPr>
        </p:nvSpPr>
        <p:spPr>
          <a:xfrm>
            <a:off x="609600" y="1981200"/>
            <a:ext cx="7924800" cy="4191000"/>
          </a:xfrm>
        </p:spPr>
        <p:txBody>
          <a:bodyPr/>
          <a:lstStyle/>
          <a:p>
            <a:pPr eaLnBrk="1" hangingPunct="1">
              <a:buFont typeface="Wingdings" panose="05000000000000000000" pitchFamily="2" charset="2"/>
              <a:buChar char="ü"/>
              <a:defRPr/>
            </a:pPr>
            <a:r>
              <a:rPr lang="en-US" sz="3600" b="1" smtClean="0"/>
              <a:t>OSHA regulates lockout/tagout </a:t>
            </a:r>
          </a:p>
          <a:p>
            <a:pPr eaLnBrk="1" hangingPunct="1">
              <a:buFont typeface="Wingdings" panose="05000000000000000000" pitchFamily="2" charset="2"/>
              <a:buNone/>
              <a:defRPr/>
            </a:pPr>
            <a:r>
              <a:rPr lang="en-US" sz="3600" b="1" smtClean="0"/>
              <a:t>through the “Control of Hazardous </a:t>
            </a:r>
          </a:p>
          <a:p>
            <a:pPr eaLnBrk="1" hangingPunct="1">
              <a:buFont typeface="Wingdings" panose="05000000000000000000" pitchFamily="2" charset="2"/>
              <a:buNone/>
              <a:defRPr/>
            </a:pPr>
            <a:r>
              <a:rPr lang="en-US" sz="3600" b="1" smtClean="0"/>
              <a:t>Energy” standard, 29 CFR 1910.147.</a:t>
            </a:r>
          </a:p>
          <a:p>
            <a:pPr eaLnBrk="1" hangingPunct="1">
              <a:buFont typeface="Wingdings" panose="05000000000000000000" pitchFamily="2" charset="2"/>
              <a:buChar char="ü"/>
              <a:defRPr/>
            </a:pPr>
            <a:r>
              <a:rPr lang="en-US" sz="3600" b="1" smtClean="0"/>
              <a:t>MSHA regulates lockout/tagout </a:t>
            </a:r>
          </a:p>
          <a:p>
            <a:pPr eaLnBrk="1" hangingPunct="1">
              <a:buFont typeface="Wingdings" panose="05000000000000000000" pitchFamily="2" charset="2"/>
              <a:buNone/>
              <a:defRPr/>
            </a:pPr>
            <a:r>
              <a:rPr lang="en-US" sz="3600" b="1" smtClean="0"/>
              <a:t>through 30 CRF 56.12016, .12017. </a:t>
            </a:r>
          </a:p>
          <a:p>
            <a:pPr eaLnBrk="1" hangingPunct="1">
              <a:buFont typeface="Wingdings" panose="05000000000000000000" pitchFamily="2" charset="2"/>
              <a:buNone/>
              <a:defRPr/>
            </a:pPr>
            <a:r>
              <a:rPr lang="en-US" sz="3600" b="1" smtClean="0"/>
              <a:t> </a:t>
            </a:r>
          </a:p>
          <a:p>
            <a:pPr eaLnBrk="1" hangingPunct="1">
              <a:buFont typeface="Wingdings" panose="05000000000000000000" pitchFamily="2" charset="2"/>
              <a:buNone/>
              <a:defRPr/>
            </a:pPr>
            <a:endParaRPr lang="en-US" sz="3600" b="1" smtClean="0"/>
          </a:p>
        </p:txBody>
      </p:sp>
    </p:spTree>
  </p:cSld>
  <p:clrMapOvr>
    <a:masterClrMapping/>
  </p:clrMapOvr>
  <p:transition spd="med">
    <p:rand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5"/>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6BDD1C38-7BC0-4EC4-8599-3895426FCC6B}" type="slidenum">
              <a:rPr lang="en-US" altLang="en-US" sz="1400"/>
              <a:pPr eaLnBrk="1" hangingPunct="1"/>
              <a:t>25</a:t>
            </a:fld>
            <a:endParaRPr lang="en-US" altLang="en-US" sz="1400"/>
          </a:p>
        </p:txBody>
      </p:sp>
      <p:sp>
        <p:nvSpPr>
          <p:cNvPr id="82946" name="Rectangle 2"/>
          <p:cNvSpPr>
            <a:spLocks noGrp="1" noChangeArrowheads="1"/>
          </p:cNvSpPr>
          <p:nvPr>
            <p:ph type="title"/>
          </p:nvPr>
        </p:nvSpPr>
        <p:spPr>
          <a:xfrm>
            <a:off x="685800" y="533400"/>
            <a:ext cx="7772400" cy="1219200"/>
          </a:xfrm>
        </p:spPr>
        <p:txBody>
          <a:bodyPr/>
          <a:lstStyle/>
          <a:p>
            <a:pPr eaLnBrk="1" hangingPunct="1">
              <a:defRPr/>
            </a:pPr>
            <a:r>
              <a:rPr lang="en-US" b="1" smtClean="0"/>
              <a:t>Employer responsibilities under the “Control of Hazardous Energy” standard</a:t>
            </a:r>
          </a:p>
        </p:txBody>
      </p:sp>
      <p:sp>
        <p:nvSpPr>
          <p:cNvPr id="82947" name="Rectangle 3"/>
          <p:cNvSpPr>
            <a:spLocks noGrp="1" noChangeArrowheads="1"/>
          </p:cNvSpPr>
          <p:nvPr>
            <p:ph type="body" idx="1"/>
          </p:nvPr>
        </p:nvSpPr>
        <p:spPr>
          <a:xfrm>
            <a:off x="533400" y="2362200"/>
            <a:ext cx="7772400" cy="4114800"/>
          </a:xfrm>
        </p:spPr>
        <p:txBody>
          <a:bodyPr/>
          <a:lstStyle/>
          <a:p>
            <a:pPr eaLnBrk="1" hangingPunct="1">
              <a:buFont typeface="Wingdings" panose="05000000000000000000" pitchFamily="2" charset="2"/>
              <a:buChar char="ü"/>
              <a:defRPr/>
            </a:pPr>
            <a:r>
              <a:rPr lang="en-US" sz="3600" b="1" smtClean="0"/>
              <a:t>Establish an energy control program</a:t>
            </a:r>
          </a:p>
          <a:p>
            <a:pPr eaLnBrk="1" hangingPunct="1">
              <a:buFont typeface="Wingdings" panose="05000000000000000000" pitchFamily="2" charset="2"/>
              <a:buChar char="ü"/>
              <a:defRPr/>
            </a:pPr>
            <a:r>
              <a:rPr lang="en-US" sz="3600" b="1" smtClean="0"/>
              <a:t>Establish energy control procedures for machines and equipment</a:t>
            </a:r>
          </a:p>
          <a:p>
            <a:pPr eaLnBrk="1" hangingPunct="1">
              <a:buFont typeface="Wingdings" panose="05000000000000000000" pitchFamily="2" charset="2"/>
              <a:buChar char="ü"/>
              <a:defRPr/>
            </a:pPr>
            <a:r>
              <a:rPr lang="en-US" sz="3600" b="1" smtClean="0"/>
              <a:t>Provide employee training</a:t>
            </a:r>
          </a:p>
          <a:p>
            <a:pPr eaLnBrk="1" hangingPunct="1">
              <a:buFont typeface="Wingdings" panose="05000000000000000000" pitchFamily="2" charset="2"/>
              <a:buChar char="ü"/>
              <a:defRPr/>
            </a:pPr>
            <a:r>
              <a:rPr lang="en-US" sz="3600" b="1" smtClean="0"/>
              <a:t>Conduct periodic inspections or audits of the energy control program</a:t>
            </a:r>
          </a:p>
        </p:txBody>
      </p:sp>
    </p:spTree>
  </p:cSld>
  <p:clrMapOvr>
    <a:masterClrMapping/>
  </p:clrMapOvr>
  <p:transition spd="med">
    <p:rand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5"/>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387F60CC-3CC8-4F2D-8FBC-5237610AD834}" type="slidenum">
              <a:rPr lang="en-US" altLang="en-US" sz="1400"/>
              <a:pPr eaLnBrk="1" hangingPunct="1"/>
              <a:t>26</a:t>
            </a:fld>
            <a:endParaRPr lang="en-US" altLang="en-US" sz="1400"/>
          </a:p>
        </p:txBody>
      </p:sp>
      <p:sp>
        <p:nvSpPr>
          <p:cNvPr id="6146" name="Rectangle 2"/>
          <p:cNvSpPr>
            <a:spLocks noGrp="1" noChangeArrowheads="1"/>
          </p:cNvSpPr>
          <p:nvPr>
            <p:ph type="title"/>
          </p:nvPr>
        </p:nvSpPr>
        <p:spPr>
          <a:xfrm>
            <a:off x="457200" y="228600"/>
            <a:ext cx="8153400" cy="1219200"/>
          </a:xfrm>
        </p:spPr>
        <p:txBody>
          <a:bodyPr/>
          <a:lstStyle/>
          <a:p>
            <a:pPr eaLnBrk="1" hangingPunct="1">
              <a:defRPr/>
            </a:pPr>
            <a:r>
              <a:rPr lang="en-US" sz="4800" b="1" smtClean="0"/>
              <a:t>When the standard applies</a:t>
            </a:r>
          </a:p>
        </p:txBody>
      </p:sp>
      <p:sp>
        <p:nvSpPr>
          <p:cNvPr id="6147" name="Rectangle 3"/>
          <p:cNvSpPr>
            <a:spLocks noGrp="1" noChangeArrowheads="1"/>
          </p:cNvSpPr>
          <p:nvPr>
            <p:ph type="body" idx="1"/>
          </p:nvPr>
        </p:nvSpPr>
        <p:spPr>
          <a:xfrm>
            <a:off x="533400" y="1600200"/>
            <a:ext cx="7772400" cy="4114800"/>
          </a:xfrm>
        </p:spPr>
        <p:txBody>
          <a:bodyPr/>
          <a:lstStyle/>
          <a:p>
            <a:pPr eaLnBrk="1" hangingPunct="1">
              <a:buFont typeface="Wingdings" panose="05000000000000000000" pitchFamily="2" charset="2"/>
              <a:buChar char="ü"/>
              <a:defRPr/>
            </a:pPr>
            <a:r>
              <a:rPr lang="en-US" sz="2800" b="1" smtClean="0"/>
              <a:t>An employee is required to remove or bypass a guard or other safety device.</a:t>
            </a:r>
          </a:p>
          <a:p>
            <a:pPr eaLnBrk="1" hangingPunct="1">
              <a:buFont typeface="Wingdings" panose="05000000000000000000" pitchFamily="2" charset="2"/>
              <a:buChar char="ü"/>
              <a:defRPr/>
            </a:pPr>
            <a:r>
              <a:rPr lang="en-US" sz="2800" b="1" smtClean="0"/>
              <a:t>An employee is required to place any part of their body in contact with the point of operation of an operational machine or piece of equipment.</a:t>
            </a:r>
          </a:p>
          <a:p>
            <a:pPr eaLnBrk="1" hangingPunct="1">
              <a:buFont typeface="Wingdings" panose="05000000000000000000" pitchFamily="2" charset="2"/>
              <a:buChar char="ü"/>
              <a:defRPr/>
            </a:pPr>
            <a:r>
              <a:rPr lang="en-US" sz="2800" b="1" smtClean="0"/>
              <a:t>An employee is required to place any part of their body into a “Danger Zone” associated with a machine operating cycle.</a:t>
            </a:r>
          </a:p>
          <a:p>
            <a:pPr eaLnBrk="1" hangingPunct="1">
              <a:buFont typeface="Wingdings" panose="05000000000000000000" pitchFamily="2" charset="2"/>
              <a:buChar char="ü"/>
              <a:defRPr/>
            </a:pPr>
            <a:endParaRPr lang="en-US" sz="2800" b="1" smtClean="0"/>
          </a:p>
        </p:txBody>
      </p:sp>
    </p:spTree>
  </p:cSld>
  <p:clrMapOvr>
    <a:masterClrMapping/>
  </p:clrMapOvr>
  <p:transition spd="med">
    <p:rand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5"/>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7A526A8B-EE38-45D3-B2FF-2685C70BC1EA}" type="slidenum">
              <a:rPr lang="en-US" altLang="en-US" sz="1400"/>
              <a:pPr eaLnBrk="1" hangingPunct="1"/>
              <a:t>27</a:t>
            </a:fld>
            <a:endParaRPr lang="en-US" altLang="en-US" sz="1400"/>
          </a:p>
        </p:txBody>
      </p:sp>
      <p:sp>
        <p:nvSpPr>
          <p:cNvPr id="14339" name="Rectangle 3"/>
          <p:cNvSpPr>
            <a:spLocks noGrp="1" noChangeArrowheads="1"/>
          </p:cNvSpPr>
          <p:nvPr>
            <p:ph type="body" idx="1"/>
          </p:nvPr>
        </p:nvSpPr>
        <p:spPr/>
        <p:txBody>
          <a:bodyPr/>
          <a:lstStyle/>
          <a:p>
            <a:pPr eaLnBrk="1" hangingPunct="1">
              <a:lnSpc>
                <a:spcPct val="90000"/>
              </a:lnSpc>
              <a:buFont typeface="Wingdings" panose="05000000000000000000" pitchFamily="2" charset="2"/>
              <a:buChar char="ü"/>
              <a:defRPr/>
            </a:pPr>
            <a:r>
              <a:rPr lang="en-US" sz="3400" b="1" smtClean="0"/>
              <a:t>Work on electric equipment controlled by plugging in or unplugging the equipment.  The plug is under exclusive control of the employee performing maintenance.</a:t>
            </a:r>
          </a:p>
          <a:p>
            <a:pPr eaLnBrk="1" hangingPunct="1">
              <a:lnSpc>
                <a:spcPct val="90000"/>
              </a:lnSpc>
              <a:buFont typeface="Wingdings" panose="05000000000000000000" pitchFamily="2" charset="2"/>
              <a:buChar char="ü"/>
              <a:defRPr/>
            </a:pPr>
            <a:r>
              <a:rPr lang="en-US" sz="3400" b="1" smtClean="0"/>
              <a:t>“Hot Tap” operations involving transmission and distribution systems for gas, steam, water, petroleum products, etc.</a:t>
            </a:r>
          </a:p>
          <a:p>
            <a:pPr eaLnBrk="1" hangingPunct="1">
              <a:lnSpc>
                <a:spcPct val="90000"/>
              </a:lnSpc>
              <a:buFont typeface="Wingdings" panose="05000000000000000000" pitchFamily="2" charset="2"/>
              <a:buChar char="ü"/>
              <a:defRPr/>
            </a:pPr>
            <a:endParaRPr lang="en-US" sz="3400" b="1" smtClean="0"/>
          </a:p>
        </p:txBody>
      </p:sp>
      <p:sp>
        <p:nvSpPr>
          <p:cNvPr id="14340" name="Rectangle 4"/>
          <p:cNvSpPr>
            <a:spLocks noGrp="1" noChangeArrowheads="1"/>
          </p:cNvSpPr>
          <p:nvPr>
            <p:ph type="title"/>
          </p:nvPr>
        </p:nvSpPr>
        <p:spPr/>
        <p:txBody>
          <a:bodyPr/>
          <a:lstStyle/>
          <a:p>
            <a:pPr eaLnBrk="1" hangingPunct="1">
              <a:defRPr/>
            </a:pPr>
            <a:r>
              <a:rPr lang="en-US" sz="4800" b="1" smtClean="0"/>
              <a:t>Exceptions to the standard</a:t>
            </a:r>
          </a:p>
        </p:txBody>
      </p:sp>
    </p:spTree>
  </p:cSld>
  <p:clrMapOvr>
    <a:masterClrMapping/>
  </p:clrMapOvr>
  <p:transition spd="med">
    <p:rand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5"/>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E50F719-910A-48DD-A5FF-C63CF1C5821B}" type="slidenum">
              <a:rPr lang="en-US" altLang="en-US" sz="1400"/>
              <a:pPr eaLnBrk="1" hangingPunct="1"/>
              <a:t>28</a:t>
            </a:fld>
            <a:endParaRPr lang="en-US" altLang="en-US" sz="1400"/>
          </a:p>
        </p:txBody>
      </p:sp>
      <p:sp>
        <p:nvSpPr>
          <p:cNvPr id="23554" name="Rectangle 2"/>
          <p:cNvSpPr>
            <a:spLocks noGrp="1" noChangeArrowheads="1"/>
          </p:cNvSpPr>
          <p:nvPr>
            <p:ph type="title"/>
          </p:nvPr>
        </p:nvSpPr>
        <p:spPr/>
        <p:txBody>
          <a:bodyPr/>
          <a:lstStyle/>
          <a:p>
            <a:pPr eaLnBrk="1" hangingPunct="1">
              <a:defRPr/>
            </a:pPr>
            <a:r>
              <a:rPr lang="en-US" sz="4800" b="1" smtClean="0"/>
              <a:t>Minor Servicing Tasks</a:t>
            </a:r>
          </a:p>
        </p:txBody>
      </p:sp>
      <p:sp>
        <p:nvSpPr>
          <p:cNvPr id="23555" name="Rectangle 3"/>
          <p:cNvSpPr>
            <a:spLocks noGrp="1" noChangeArrowheads="1"/>
          </p:cNvSpPr>
          <p:nvPr>
            <p:ph type="body" idx="1"/>
          </p:nvPr>
        </p:nvSpPr>
        <p:spPr/>
        <p:txBody>
          <a:bodyPr/>
          <a:lstStyle/>
          <a:p>
            <a:pPr eaLnBrk="1" hangingPunct="1">
              <a:lnSpc>
                <a:spcPct val="90000"/>
              </a:lnSpc>
              <a:buFont typeface="Wingdings" panose="05000000000000000000" pitchFamily="2" charset="2"/>
              <a:buNone/>
              <a:defRPr/>
            </a:pPr>
            <a:r>
              <a:rPr lang="en-US" b="1" smtClean="0"/>
              <a:t>Employees performing minor tool changes</a:t>
            </a:r>
          </a:p>
          <a:p>
            <a:pPr eaLnBrk="1" hangingPunct="1">
              <a:lnSpc>
                <a:spcPct val="90000"/>
              </a:lnSpc>
              <a:buFont typeface="Wingdings" panose="05000000000000000000" pitchFamily="2" charset="2"/>
              <a:buNone/>
              <a:defRPr/>
            </a:pPr>
            <a:r>
              <a:rPr lang="en-US" b="1" smtClean="0"/>
              <a:t>and adjustments that are r</a:t>
            </a:r>
            <a:r>
              <a:rPr lang="en-US" b="1" i="1" smtClean="0"/>
              <a:t>outine, repetitive, </a:t>
            </a:r>
          </a:p>
          <a:p>
            <a:pPr eaLnBrk="1" hangingPunct="1">
              <a:lnSpc>
                <a:spcPct val="90000"/>
              </a:lnSpc>
              <a:buFont typeface="Wingdings" panose="05000000000000000000" pitchFamily="2" charset="2"/>
              <a:buNone/>
              <a:defRPr/>
            </a:pPr>
            <a:r>
              <a:rPr lang="en-US" b="1" i="1" smtClean="0"/>
              <a:t>and integral</a:t>
            </a:r>
            <a:r>
              <a:rPr lang="en-US" b="1" smtClean="0"/>
              <a:t> to the use of the equipment and </a:t>
            </a:r>
          </a:p>
          <a:p>
            <a:pPr eaLnBrk="1" hangingPunct="1">
              <a:lnSpc>
                <a:spcPct val="90000"/>
              </a:lnSpc>
              <a:buFont typeface="Wingdings" panose="05000000000000000000" pitchFamily="2" charset="2"/>
              <a:buNone/>
              <a:defRPr/>
            </a:pPr>
            <a:r>
              <a:rPr lang="en-US" b="1" smtClean="0"/>
              <a:t>that occur during normal operations are </a:t>
            </a:r>
          </a:p>
          <a:p>
            <a:pPr eaLnBrk="1" hangingPunct="1">
              <a:lnSpc>
                <a:spcPct val="90000"/>
              </a:lnSpc>
              <a:buFont typeface="Wingdings" panose="05000000000000000000" pitchFamily="2" charset="2"/>
              <a:buNone/>
              <a:defRPr/>
            </a:pPr>
            <a:r>
              <a:rPr lang="en-US" b="1" smtClean="0"/>
              <a:t>not covered by the Lockout/Tagout </a:t>
            </a:r>
          </a:p>
          <a:p>
            <a:pPr eaLnBrk="1" hangingPunct="1">
              <a:lnSpc>
                <a:spcPct val="90000"/>
              </a:lnSpc>
              <a:buFont typeface="Wingdings" panose="05000000000000000000" pitchFamily="2" charset="2"/>
              <a:buNone/>
              <a:defRPr/>
            </a:pPr>
            <a:r>
              <a:rPr lang="en-US" b="1" smtClean="0"/>
              <a:t>Standard, provided the work is performed </a:t>
            </a:r>
          </a:p>
          <a:p>
            <a:pPr eaLnBrk="1" hangingPunct="1">
              <a:lnSpc>
                <a:spcPct val="90000"/>
              </a:lnSpc>
              <a:buFont typeface="Wingdings" panose="05000000000000000000" pitchFamily="2" charset="2"/>
              <a:buNone/>
              <a:defRPr/>
            </a:pPr>
            <a:r>
              <a:rPr lang="en-US" b="1" smtClean="0"/>
              <a:t>using alternative measures that provide </a:t>
            </a:r>
          </a:p>
          <a:p>
            <a:pPr eaLnBrk="1" hangingPunct="1">
              <a:lnSpc>
                <a:spcPct val="90000"/>
              </a:lnSpc>
              <a:buFont typeface="Wingdings" panose="05000000000000000000" pitchFamily="2" charset="2"/>
              <a:buNone/>
              <a:defRPr/>
            </a:pPr>
            <a:r>
              <a:rPr lang="en-US" b="1" smtClean="0"/>
              <a:t>effective protection.</a:t>
            </a:r>
          </a:p>
        </p:txBody>
      </p:sp>
    </p:spTree>
  </p:cSld>
  <p:clrMapOvr>
    <a:masterClrMapping/>
  </p:clrMapOvr>
  <p:transition spd="med">
    <p:rand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5"/>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3179A0C8-C255-4429-9A26-42784EEA182C}" type="slidenum">
              <a:rPr lang="en-US" altLang="en-US" sz="1400"/>
              <a:pPr eaLnBrk="1" hangingPunct="1"/>
              <a:t>29</a:t>
            </a:fld>
            <a:endParaRPr lang="en-US" altLang="en-US" sz="1400"/>
          </a:p>
        </p:txBody>
      </p:sp>
      <p:sp>
        <p:nvSpPr>
          <p:cNvPr id="2" name="Rectangle 2"/>
          <p:cNvSpPr>
            <a:spLocks noGrp="1" noChangeArrowheads="1"/>
          </p:cNvSpPr>
          <p:nvPr>
            <p:ph type="title"/>
          </p:nvPr>
        </p:nvSpPr>
        <p:spPr/>
        <p:txBody>
          <a:bodyPr/>
          <a:lstStyle/>
          <a:p>
            <a:pPr eaLnBrk="1" hangingPunct="1">
              <a:defRPr/>
            </a:pPr>
            <a:r>
              <a:rPr lang="en-US" sz="4800" b="1" smtClean="0"/>
              <a:t>Outside Contractors</a:t>
            </a:r>
          </a:p>
        </p:txBody>
      </p:sp>
      <p:sp>
        <p:nvSpPr>
          <p:cNvPr id="34819" name="Rectangle 3"/>
          <p:cNvSpPr>
            <a:spLocks noGrp="1" noChangeArrowheads="1"/>
          </p:cNvSpPr>
          <p:nvPr>
            <p:ph type="body" idx="1"/>
          </p:nvPr>
        </p:nvSpPr>
        <p:spPr/>
        <p:txBody>
          <a:bodyPr/>
          <a:lstStyle/>
          <a:p>
            <a:pPr eaLnBrk="1" hangingPunct="1">
              <a:buFont typeface="Wingdings" panose="05000000000000000000" pitchFamily="2" charset="2"/>
              <a:buNone/>
              <a:defRPr/>
            </a:pPr>
            <a:r>
              <a:rPr lang="en-US" sz="3600" b="1" smtClean="0"/>
              <a:t>  Whenever outside contractors are engaged in activities covered by Lockout/Tagout, the on-site employer and the outside contractor shall inform each other of their respective Lockout or Tagout procedures.</a:t>
            </a:r>
          </a:p>
        </p:txBody>
      </p:sp>
    </p:spTree>
  </p:cSld>
  <p:clrMapOvr>
    <a:masterClrMapping/>
  </p:clrMapOvr>
  <p:transition spd="med">
    <p:rand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3"/>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79CDA322-E629-4249-8A9D-2D8152BEC2FA}" type="slidenum">
              <a:rPr lang="en-US" altLang="en-US" sz="1400"/>
              <a:pPr eaLnBrk="1" hangingPunct="1"/>
              <a:t>30</a:t>
            </a:fld>
            <a:endParaRPr lang="en-US" altLang="en-US" sz="1400"/>
          </a:p>
        </p:txBody>
      </p:sp>
      <p:pic>
        <p:nvPicPr>
          <p:cNvPr id="135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905000"/>
            <a:ext cx="33528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35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1905000"/>
            <a:ext cx="3429000"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afterEffect">
                                  <p:stCondLst>
                                    <p:cond delay="1000"/>
                                  </p:stCondLst>
                                  <p:childTnLst>
                                    <p:set>
                                      <p:cBhvr>
                                        <p:cTn id="6" dur="1" fill="hold">
                                          <p:stCondLst>
                                            <p:cond delay="0"/>
                                          </p:stCondLst>
                                        </p:cTn>
                                        <p:tgtEl>
                                          <p:spTgt spid="135171"/>
                                        </p:tgtEl>
                                        <p:attrNameLst>
                                          <p:attrName>style.visibility</p:attrName>
                                        </p:attrNameLst>
                                      </p:cBhvr>
                                      <p:to>
                                        <p:strVal val="visible"/>
                                      </p:to>
                                    </p:set>
                                    <p:anim calcmode="lin" valueType="num">
                                      <p:cBhvr>
                                        <p:cTn id="7" dur="1000" fill="hold"/>
                                        <p:tgtEl>
                                          <p:spTgt spid="135171"/>
                                        </p:tgtEl>
                                        <p:attrNameLst>
                                          <p:attrName>ppt_w</p:attrName>
                                        </p:attrNameLst>
                                      </p:cBhvr>
                                      <p:tavLst>
                                        <p:tav tm="0">
                                          <p:val>
                                            <p:fltVal val="0"/>
                                          </p:val>
                                        </p:tav>
                                        <p:tav tm="100000">
                                          <p:val>
                                            <p:strVal val="#ppt_w"/>
                                          </p:val>
                                        </p:tav>
                                      </p:tavLst>
                                    </p:anim>
                                    <p:anim calcmode="lin" valueType="num">
                                      <p:cBhvr>
                                        <p:cTn id="8" dur="1000" fill="hold"/>
                                        <p:tgtEl>
                                          <p:spTgt spid="135171"/>
                                        </p:tgtEl>
                                        <p:attrNameLst>
                                          <p:attrName>ppt_h</p:attrName>
                                        </p:attrNameLst>
                                      </p:cBhvr>
                                      <p:tavLst>
                                        <p:tav tm="0">
                                          <p:val>
                                            <p:fltVal val="0"/>
                                          </p:val>
                                        </p:tav>
                                        <p:tav tm="100000">
                                          <p:val>
                                            <p:strVal val="#ppt_h"/>
                                          </p:val>
                                        </p:tav>
                                      </p:tavLst>
                                    </p:anim>
                                    <p:anim calcmode="lin" valueType="num">
                                      <p:cBhvr>
                                        <p:cTn id="9" dur="1000" fill="hold"/>
                                        <p:tgtEl>
                                          <p:spTgt spid="135171"/>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35171"/>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
                                            </p:cond>
                                          </p:stCondLst>
                                          <p:endCondLst>
                                            <p:cond evt="onStopAudio" delay="0">
                                              <p:tgtEl>
                                                <p:sldTgt/>
                                              </p:tgtEl>
                                            </p:cond>
                                          </p:endCondLst>
                                        </p:cTn>
                                        <p:tgtEl>
                                          <p:sndTgt r:embed="rId2" name="drumroll.wav"/>
                                        </p:tgtEl>
                                      </p:cMediaNode>
                                    </p:audio>
                                  </p:subTnLst>
                                </p:cTn>
                              </p:par>
                            </p:childTnLst>
                          </p:cTn>
                        </p:par>
                        <p:par>
                          <p:cTn id="11" fill="hold" nodeType="afterGroup">
                            <p:stCondLst>
                              <p:cond delay="2000"/>
                            </p:stCondLst>
                            <p:childTnLst>
                              <p:par>
                                <p:cTn id="12" presetID="23" presetClass="entr" presetSubtype="16" fill="hold" nodeType="afterEffect">
                                  <p:stCondLst>
                                    <p:cond delay="1000"/>
                                  </p:stCondLst>
                                  <p:childTnLst>
                                    <p:set>
                                      <p:cBhvr>
                                        <p:cTn id="13" dur="1" fill="hold">
                                          <p:stCondLst>
                                            <p:cond delay="0"/>
                                          </p:stCondLst>
                                        </p:cTn>
                                        <p:tgtEl>
                                          <p:spTgt spid="135172"/>
                                        </p:tgtEl>
                                        <p:attrNameLst>
                                          <p:attrName>style.visibility</p:attrName>
                                        </p:attrNameLst>
                                      </p:cBhvr>
                                      <p:to>
                                        <p:strVal val="visible"/>
                                      </p:to>
                                    </p:set>
                                    <p:anim calcmode="lin" valueType="num">
                                      <p:cBhvr>
                                        <p:cTn id="14" dur="500" fill="hold"/>
                                        <p:tgtEl>
                                          <p:spTgt spid="135172"/>
                                        </p:tgtEl>
                                        <p:attrNameLst>
                                          <p:attrName>ppt_w</p:attrName>
                                        </p:attrNameLst>
                                      </p:cBhvr>
                                      <p:tavLst>
                                        <p:tav tm="0">
                                          <p:val>
                                            <p:fltVal val="0"/>
                                          </p:val>
                                        </p:tav>
                                        <p:tav tm="100000">
                                          <p:val>
                                            <p:strVal val="#ppt_w"/>
                                          </p:val>
                                        </p:tav>
                                      </p:tavLst>
                                    </p:anim>
                                    <p:anim calcmode="lin" valueType="num">
                                      <p:cBhvr>
                                        <p:cTn id="15" dur="500" fill="hold"/>
                                        <p:tgtEl>
                                          <p:spTgt spid="13517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3"/>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D87EB76-0722-4DBD-97F3-D0ECBB400C2D}" type="slidenum">
              <a:rPr lang="en-US" altLang="en-US" sz="1400"/>
              <a:pPr eaLnBrk="1" hangingPunct="1"/>
              <a:t>31</a:t>
            </a:fld>
            <a:endParaRPr lang="en-US" altLang="en-US" sz="1400"/>
          </a:p>
        </p:txBody>
      </p:sp>
      <p:pic>
        <p:nvPicPr>
          <p:cNvPr id="33795" name="Picture 2" descr="C:\WINDOWS\Desktop\Pictures\Comics\Lockout.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533400"/>
            <a:ext cx="75438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79" name="fan.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228600" y="228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0" name="tter517.wav">
            <a:hlinkClick r:id="" action="ppaction://media"/>
          </p:cNvPr>
          <p:cNvPicPr>
            <a:picLocks noRot="1" noChangeAspect="1" noChangeArrowheads="1"/>
          </p:cNvPicPr>
          <p:nvPr>
            <a:wavAudioFile r:embed="rId2" name="tterriscreaman.wav"/>
          </p:nvPr>
        </p:nvPicPr>
        <p:blipFill>
          <a:blip r:embed="rId6">
            <a:extLst>
              <a:ext uri="{28A0092B-C50C-407E-A947-70E740481C1C}">
                <a14:useLocalDpi xmlns:a14="http://schemas.microsoft.com/office/drawing/2010/main" val="0"/>
              </a:ext>
            </a:extLst>
          </a:blip>
          <a:srcRect/>
          <a:stretch>
            <a:fillRect/>
          </a:stretch>
        </p:blipFill>
        <p:spPr bwMode="auto">
          <a:xfrm>
            <a:off x="228600" y="685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50179"/>
                                        </p:tgtEl>
                                      </p:cBhvr>
                                    </p:cmd>
                                  </p:childTnLst>
                                </p:cTn>
                              </p:par>
                            </p:childTnLst>
                          </p:cTn>
                        </p:par>
                        <p:par>
                          <p:cTn id="7" fill="hold" nodeType="afterGroup">
                            <p:stCondLst>
                              <p:cond delay="0"/>
                            </p:stCondLst>
                            <p:childTnLst>
                              <p:par>
                                <p:cTn id="8" presetID="1" presetClass="mediacall" presetSubtype="0" fill="hold" nodeType="afterEffect">
                                  <p:stCondLst>
                                    <p:cond delay="0"/>
                                  </p:stCondLst>
                                  <p:childTnLst>
                                    <p:cmd type="call" cmd="playFrom(0.0)">
                                      <p:cBhvr>
                                        <p:cTn id="9" dur="2757" fill="hold"/>
                                        <p:tgtEl>
                                          <p:spTgt spid="5018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0" fill="hold" display="0">
                  <p:stCondLst>
                    <p:cond delay="indefinite"/>
                  </p:stCondLst>
                  <p:endCondLst>
                    <p:cond evt="onNext" delay="0">
                      <p:tgtEl>
                        <p:sldTgt/>
                      </p:tgtEl>
                    </p:cond>
                    <p:cond evt="onPrev" delay="0">
                      <p:tgtEl>
                        <p:sldTgt/>
                      </p:tgtEl>
                    </p:cond>
                    <p:cond evt="onStopAudio" delay="0">
                      <p:tgtEl>
                        <p:sldTgt/>
                      </p:tgtEl>
                    </p:cond>
                  </p:endCondLst>
                </p:cTn>
                <p:tgtEl>
                  <p:spTgt spid="50179"/>
                </p:tgtEl>
              </p:cMediaNode>
            </p:audio>
            <p:audio>
              <p:cMediaNode>
                <p:cTn id="11" fill="hold" display="0">
                  <p:stCondLst>
                    <p:cond delay="indefinite"/>
                  </p:stCondLst>
                  <p:endCondLst>
                    <p:cond evt="onNext" delay="0">
                      <p:tgtEl>
                        <p:sldTgt/>
                      </p:tgtEl>
                    </p:cond>
                    <p:cond evt="onPrev" delay="0">
                      <p:tgtEl>
                        <p:sldTgt/>
                      </p:tgtEl>
                    </p:cond>
                    <p:cond evt="onStopAudio" delay="0">
                      <p:tgtEl>
                        <p:sldTgt/>
                      </p:tgtEl>
                    </p:cond>
                  </p:endCondLst>
                </p:cTn>
                <p:tgtEl>
                  <p:spTgt spid="50180"/>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5"/>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898786FE-C3C4-4A1B-9D1A-CC386381EFC9}" type="slidenum">
              <a:rPr lang="en-US" altLang="en-US" sz="1400"/>
              <a:pPr eaLnBrk="1" hangingPunct="1"/>
              <a:t>32</a:t>
            </a:fld>
            <a:endParaRPr lang="en-US" altLang="en-US" sz="1400"/>
          </a:p>
        </p:txBody>
      </p:sp>
      <p:sp>
        <p:nvSpPr>
          <p:cNvPr id="45058" name="Rectangle 2"/>
          <p:cNvSpPr>
            <a:spLocks noGrp="1" noChangeArrowheads="1"/>
          </p:cNvSpPr>
          <p:nvPr>
            <p:ph type="title"/>
          </p:nvPr>
        </p:nvSpPr>
        <p:spPr>
          <a:xfrm>
            <a:off x="533400" y="609600"/>
            <a:ext cx="7772400" cy="1219200"/>
          </a:xfrm>
        </p:spPr>
        <p:txBody>
          <a:bodyPr/>
          <a:lstStyle/>
          <a:p>
            <a:pPr eaLnBrk="1" hangingPunct="1">
              <a:defRPr/>
            </a:pPr>
            <a:r>
              <a:rPr lang="en-US" sz="4800" b="1" smtClean="0"/>
              <a:t>“FATAL FIVE” </a:t>
            </a:r>
            <a:br>
              <a:rPr lang="en-US" sz="4800" b="1" smtClean="0"/>
            </a:br>
            <a:r>
              <a:rPr lang="en-US" b="1" smtClean="0"/>
              <a:t>(main causes of injury)</a:t>
            </a:r>
          </a:p>
        </p:txBody>
      </p:sp>
      <p:sp>
        <p:nvSpPr>
          <p:cNvPr id="45059" name="Rectangle 3"/>
          <p:cNvSpPr>
            <a:spLocks noGrp="1" noChangeArrowheads="1"/>
          </p:cNvSpPr>
          <p:nvPr>
            <p:ph type="body" idx="1"/>
          </p:nvPr>
        </p:nvSpPr>
        <p:spPr>
          <a:xfrm>
            <a:off x="685800" y="2209800"/>
            <a:ext cx="7772400" cy="4114800"/>
          </a:xfrm>
        </p:spPr>
        <p:txBody>
          <a:bodyPr/>
          <a:lstStyle/>
          <a:p>
            <a:pPr eaLnBrk="1" hangingPunct="1">
              <a:buFont typeface="Wingdings" panose="05000000000000000000" pitchFamily="2" charset="2"/>
              <a:buChar char="ü"/>
              <a:defRPr/>
            </a:pPr>
            <a:r>
              <a:rPr lang="en-US" b="1" smtClean="0"/>
              <a:t>Failure to stop equipment.</a:t>
            </a:r>
          </a:p>
          <a:p>
            <a:pPr eaLnBrk="1" hangingPunct="1">
              <a:buFont typeface="Wingdings" panose="05000000000000000000" pitchFamily="2" charset="2"/>
              <a:buChar char="ü"/>
              <a:defRPr/>
            </a:pPr>
            <a:r>
              <a:rPr lang="en-US" b="1" smtClean="0"/>
              <a:t>Failure to disconnect from power source.</a:t>
            </a:r>
          </a:p>
          <a:p>
            <a:pPr eaLnBrk="1" hangingPunct="1">
              <a:buFont typeface="Wingdings" panose="05000000000000000000" pitchFamily="2" charset="2"/>
              <a:buChar char="ü"/>
              <a:defRPr/>
            </a:pPr>
            <a:r>
              <a:rPr lang="en-US" b="1" smtClean="0"/>
              <a:t>Failure to dissipate (bleed, neutralize) residual energy.</a:t>
            </a:r>
          </a:p>
          <a:p>
            <a:pPr eaLnBrk="1" hangingPunct="1">
              <a:buFont typeface="Wingdings" panose="05000000000000000000" pitchFamily="2" charset="2"/>
              <a:buChar char="ü"/>
              <a:defRPr/>
            </a:pPr>
            <a:r>
              <a:rPr lang="en-US" b="1" smtClean="0"/>
              <a:t>Accidental restarting of equipment.</a:t>
            </a:r>
          </a:p>
          <a:p>
            <a:pPr eaLnBrk="1" hangingPunct="1">
              <a:buFont typeface="Wingdings" panose="05000000000000000000" pitchFamily="2" charset="2"/>
              <a:buChar char="ü"/>
              <a:defRPr/>
            </a:pPr>
            <a:r>
              <a:rPr lang="en-US" b="1" smtClean="0"/>
              <a:t>Failure to clear work areas before restarting.</a:t>
            </a:r>
          </a:p>
        </p:txBody>
      </p:sp>
    </p:spTree>
  </p:cSld>
  <p:clrMapOvr>
    <a:masterClrMapping/>
  </p:clrMapOvr>
  <p:transition spd="med">
    <p:random/>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4"/>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26843CA7-7324-4594-BDA9-E8C17E082C9F}" type="slidenum">
              <a:rPr lang="en-US" altLang="en-US" sz="1400"/>
              <a:pPr eaLnBrk="1" hangingPunct="1"/>
              <a:t>33</a:t>
            </a:fld>
            <a:endParaRPr lang="en-US" altLang="en-US" sz="1400"/>
          </a:p>
        </p:txBody>
      </p:sp>
      <p:sp>
        <p:nvSpPr>
          <p:cNvPr id="129026" name="Rectangle 1026"/>
          <p:cNvSpPr>
            <a:spLocks noGrp="1" noChangeArrowheads="1"/>
          </p:cNvSpPr>
          <p:nvPr>
            <p:ph type="title"/>
          </p:nvPr>
        </p:nvSpPr>
        <p:spPr>
          <a:xfrm>
            <a:off x="685800" y="1066800"/>
            <a:ext cx="7772400" cy="1219200"/>
          </a:xfrm>
        </p:spPr>
        <p:txBody>
          <a:bodyPr/>
          <a:lstStyle/>
          <a:p>
            <a:pPr eaLnBrk="1" hangingPunct="1">
              <a:defRPr/>
            </a:pPr>
            <a:r>
              <a:rPr lang="en-US" sz="4800" b="1" smtClean="0"/>
              <a:t>Electrical Energy Hazards</a:t>
            </a:r>
          </a:p>
        </p:txBody>
      </p:sp>
      <p:sp>
        <p:nvSpPr>
          <p:cNvPr id="129027" name="Text Box 1027"/>
          <p:cNvSpPr txBox="1">
            <a:spLocks noChangeArrowheads="1"/>
          </p:cNvSpPr>
          <p:nvPr/>
        </p:nvSpPr>
        <p:spPr bwMode="auto">
          <a:xfrm>
            <a:off x="457200" y="2819400"/>
            <a:ext cx="8305800" cy="253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buFont typeface="Wingdings" panose="05000000000000000000" pitchFamily="2" charset="2"/>
              <a:buNone/>
            </a:pPr>
            <a:r>
              <a:rPr lang="en-US" altLang="en-US" sz="4000" b="1"/>
              <a:t>Arc flash</a:t>
            </a:r>
          </a:p>
          <a:p>
            <a:pPr algn="ctr" eaLnBrk="1" hangingPunct="1">
              <a:spcBef>
                <a:spcPct val="50000"/>
              </a:spcBef>
              <a:buFont typeface="Wingdings" panose="05000000000000000000" pitchFamily="2" charset="2"/>
              <a:buNone/>
            </a:pPr>
            <a:r>
              <a:rPr lang="en-US" altLang="en-US" sz="4000" b="1"/>
              <a:t>Arc flash light</a:t>
            </a:r>
          </a:p>
          <a:p>
            <a:pPr algn="ctr" eaLnBrk="1" hangingPunct="1">
              <a:spcBef>
                <a:spcPct val="50000"/>
              </a:spcBef>
              <a:buFont typeface="Wingdings" panose="05000000000000000000" pitchFamily="2" charset="2"/>
              <a:buNone/>
            </a:pPr>
            <a:r>
              <a:rPr lang="en-US" altLang="en-US" sz="4000" b="1"/>
              <a:t>Arc blast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iterate type="wd">
                                    <p:tmPct val="100000"/>
                                  </p:iterate>
                                  <p:childTnLst>
                                    <p:set>
                                      <p:cBhvr>
                                        <p:cTn id="6" dur="1" fill="hold">
                                          <p:stCondLst>
                                            <p:cond delay="0"/>
                                          </p:stCondLst>
                                        </p:cTn>
                                        <p:tgtEl>
                                          <p:spTgt spid="129027"/>
                                        </p:tgtEl>
                                        <p:attrNameLst>
                                          <p:attrName>style.visibility</p:attrName>
                                        </p:attrNameLst>
                                      </p:cBhvr>
                                      <p:to>
                                        <p:strVal val="visible"/>
                                      </p:to>
                                    </p:set>
                                    <p:anim calcmode="lin" valueType="num">
                                      <p:cBhvr additive="base">
                                        <p:cTn id="7" dur="300" fill="hold"/>
                                        <p:tgtEl>
                                          <p:spTgt spid="129027"/>
                                        </p:tgtEl>
                                        <p:attrNameLst>
                                          <p:attrName>ppt_x</p:attrName>
                                        </p:attrNameLst>
                                      </p:cBhvr>
                                      <p:tavLst>
                                        <p:tav tm="0">
                                          <p:val>
                                            <p:strVal val="0-#ppt_w/2"/>
                                          </p:val>
                                        </p:tav>
                                        <p:tav tm="100000">
                                          <p:val>
                                            <p:strVal val="#ppt_x"/>
                                          </p:val>
                                        </p:tav>
                                      </p:tavLst>
                                    </p:anim>
                                    <p:anim calcmode="lin" valueType="num">
                                      <p:cBhvr additive="base">
                                        <p:cTn id="8" dur="300" fill="hold"/>
                                        <p:tgtEl>
                                          <p:spTgt spid="1290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7"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5"/>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C45B9314-504A-4D8C-AB64-8C1F8B96B01C}" type="slidenum">
              <a:rPr lang="en-US" altLang="en-US" sz="1400"/>
              <a:pPr eaLnBrk="1" hangingPunct="1"/>
              <a:t>34</a:t>
            </a:fld>
            <a:endParaRPr lang="en-US" altLang="en-US" sz="1400"/>
          </a:p>
        </p:txBody>
      </p:sp>
      <p:sp>
        <p:nvSpPr>
          <p:cNvPr id="126978" name="Rectangle 2"/>
          <p:cNvSpPr>
            <a:spLocks noGrp="1" noChangeArrowheads="1"/>
          </p:cNvSpPr>
          <p:nvPr>
            <p:ph type="title"/>
          </p:nvPr>
        </p:nvSpPr>
        <p:spPr>
          <a:xfrm>
            <a:off x="304800" y="228600"/>
            <a:ext cx="8305800" cy="1219200"/>
          </a:xfrm>
        </p:spPr>
        <p:txBody>
          <a:bodyPr/>
          <a:lstStyle/>
          <a:p>
            <a:pPr eaLnBrk="1" hangingPunct="1">
              <a:defRPr/>
            </a:pPr>
            <a:r>
              <a:rPr lang="en-US" sz="4800" b="1" smtClean="0"/>
              <a:t>Arc flash</a:t>
            </a:r>
            <a:endParaRPr lang="en-US" b="1" smtClean="0"/>
          </a:p>
        </p:txBody>
      </p:sp>
      <p:sp>
        <p:nvSpPr>
          <p:cNvPr id="36868" name="Text Box 5"/>
          <p:cNvSpPr txBox="1">
            <a:spLocks noChangeArrowheads="1"/>
          </p:cNvSpPr>
          <p:nvPr/>
        </p:nvSpPr>
        <p:spPr bwMode="auto">
          <a:xfrm>
            <a:off x="609600" y="1371600"/>
            <a:ext cx="7848600" cy="521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sz="3200" b="1"/>
              <a:t>Temperature can escalate rapidly near the center of an arc flash, reaching 35,000 F</a:t>
            </a:r>
            <a:r>
              <a:rPr lang="en-US" altLang="en-US" sz="3200" b="1">
                <a:cs typeface="Times New Roman" panose="02020603050405020304" pitchFamily="18" charset="0"/>
              </a:rPr>
              <a:t>. Copper melts at 1,981 F. </a:t>
            </a:r>
          </a:p>
          <a:p>
            <a:pPr eaLnBrk="1" hangingPunct="1">
              <a:spcBef>
                <a:spcPct val="50000"/>
              </a:spcBef>
            </a:pPr>
            <a:r>
              <a:rPr lang="en-US" altLang="en-US" sz="3200" b="1">
                <a:cs typeface="Times New Roman" panose="02020603050405020304" pitchFamily="18" charset="0"/>
              </a:rPr>
              <a:t>The skin is very sensitive to temperature; while sitting in the sun for only six hours at 110 F, cell structure will start to break down.  At 158 F, cell destruction occurs in one second.  At 200 F, incurable third degree burns are incurred in one-tenth of a second. </a:t>
            </a:r>
          </a:p>
        </p:txBody>
      </p:sp>
    </p:spTree>
  </p:cSld>
  <p:clrMapOvr>
    <a:masterClrMapping/>
  </p:clrMapOvr>
  <p:transition spd="med">
    <p:rand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3"/>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CB7D018C-F493-4C63-BAF8-2D978CEA5C9B}" type="slidenum">
              <a:rPr lang="en-US" altLang="en-US" sz="1400"/>
              <a:pPr eaLnBrk="1" hangingPunct="1"/>
              <a:t>35</a:t>
            </a:fld>
            <a:endParaRPr lang="en-US" altLang="en-US" sz="1400"/>
          </a:p>
        </p:txBody>
      </p:sp>
      <p:pic>
        <p:nvPicPr>
          <p:cNvPr id="134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990600"/>
            <a:ext cx="365760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3414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990600"/>
            <a:ext cx="35814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3415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3733800"/>
            <a:ext cx="3657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34151"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5800" y="3733800"/>
            <a:ext cx="3581400" cy="268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134152" name="Rectangle 8"/>
          <p:cNvSpPr>
            <a:spLocks noChangeArrowheads="1"/>
          </p:cNvSpPr>
          <p:nvPr/>
        </p:nvSpPr>
        <p:spPr bwMode="auto">
          <a:xfrm>
            <a:off x="3124200" y="0"/>
            <a:ext cx="2570163" cy="823913"/>
          </a:xfrm>
          <a:prstGeom prst="rect">
            <a:avLst/>
          </a:prstGeom>
          <a:noFill/>
          <a:ln w="12700" cap="sq">
            <a:noFill/>
            <a:miter lim="800000"/>
            <a:headEnd type="none" w="sm" len="sm"/>
            <a:tailEnd type="none" w="sm" len="sm"/>
          </a:ln>
          <a:effectLst/>
        </p:spPr>
        <p:txBody>
          <a:bodyPr wrap="none">
            <a:spAutoFit/>
          </a:bodyPr>
          <a:lstStyle/>
          <a:p>
            <a:pPr>
              <a:defRPr/>
            </a:pPr>
            <a:r>
              <a:rPr lang="en-US" sz="4800" b="1">
                <a:solidFill>
                  <a:schemeClr val="tx2"/>
                </a:solidFill>
                <a:effectLst>
                  <a:outerShdw blurRad="38100" dist="38100" dir="2700000" algn="tl">
                    <a:srgbClr val="000000"/>
                  </a:outerShdw>
                </a:effectLst>
                <a:latin typeface="Times New Roman" charset="0"/>
              </a:rPr>
              <a:t>Arc flash</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4152"/>
                                        </p:tgtEl>
                                        <p:attrNameLst>
                                          <p:attrName>style.visibility</p:attrName>
                                        </p:attrNameLst>
                                      </p:cBhvr>
                                      <p:to>
                                        <p:strVal val="visible"/>
                                      </p:to>
                                    </p:set>
                                    <p:anim calcmode="lin" valueType="num">
                                      <p:cBhvr additive="base">
                                        <p:cTn id="7" dur="500" fill="hold"/>
                                        <p:tgtEl>
                                          <p:spTgt spid="134152"/>
                                        </p:tgtEl>
                                        <p:attrNameLst>
                                          <p:attrName>ppt_x</p:attrName>
                                        </p:attrNameLst>
                                      </p:cBhvr>
                                      <p:tavLst>
                                        <p:tav tm="0">
                                          <p:val>
                                            <p:strVal val="0-#ppt_w/2"/>
                                          </p:val>
                                        </p:tav>
                                        <p:tav tm="100000">
                                          <p:val>
                                            <p:strVal val="#ppt_x"/>
                                          </p:val>
                                        </p:tav>
                                      </p:tavLst>
                                    </p:anim>
                                    <p:anim calcmode="lin" valueType="num">
                                      <p:cBhvr additive="base">
                                        <p:cTn id="8" dur="500" fill="hold"/>
                                        <p:tgtEl>
                                          <p:spTgt spid="13415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3" presetClass="entr" presetSubtype="16" fill="hold" nodeType="afterEffect">
                                  <p:stCondLst>
                                    <p:cond delay="0"/>
                                  </p:stCondLst>
                                  <p:childTnLst>
                                    <p:set>
                                      <p:cBhvr>
                                        <p:cTn id="11" dur="1" fill="hold">
                                          <p:stCondLst>
                                            <p:cond delay="0"/>
                                          </p:stCondLst>
                                        </p:cTn>
                                        <p:tgtEl>
                                          <p:spTgt spid="134146"/>
                                        </p:tgtEl>
                                        <p:attrNameLst>
                                          <p:attrName>style.visibility</p:attrName>
                                        </p:attrNameLst>
                                      </p:cBhvr>
                                      <p:to>
                                        <p:strVal val="visible"/>
                                      </p:to>
                                    </p:set>
                                    <p:anim calcmode="lin" valueType="num">
                                      <p:cBhvr>
                                        <p:cTn id="12" dur="500" fill="hold"/>
                                        <p:tgtEl>
                                          <p:spTgt spid="134146"/>
                                        </p:tgtEl>
                                        <p:attrNameLst>
                                          <p:attrName>ppt_w</p:attrName>
                                        </p:attrNameLst>
                                      </p:cBhvr>
                                      <p:tavLst>
                                        <p:tav tm="0">
                                          <p:val>
                                            <p:fltVal val="0"/>
                                          </p:val>
                                        </p:tav>
                                        <p:tav tm="100000">
                                          <p:val>
                                            <p:strVal val="#ppt_w"/>
                                          </p:val>
                                        </p:tav>
                                      </p:tavLst>
                                    </p:anim>
                                    <p:anim calcmode="lin" valueType="num">
                                      <p:cBhvr>
                                        <p:cTn id="13" dur="500" fill="hold"/>
                                        <p:tgtEl>
                                          <p:spTgt spid="134146"/>
                                        </p:tgtEl>
                                        <p:attrNameLst>
                                          <p:attrName>ppt_h</p:attrName>
                                        </p:attrNameLst>
                                      </p:cBhvr>
                                      <p:tavLst>
                                        <p:tav tm="0">
                                          <p:val>
                                            <p:fltVal val="0"/>
                                          </p:val>
                                        </p:tav>
                                        <p:tav tm="100000">
                                          <p:val>
                                            <p:strVal val="#ppt_h"/>
                                          </p:val>
                                        </p:tav>
                                      </p:tavLst>
                                    </p:anim>
                                  </p:childTnLst>
                                </p:cTn>
                              </p:par>
                            </p:childTnLst>
                          </p:cTn>
                        </p:par>
                        <p:par>
                          <p:cTn id="14" fill="hold" nodeType="afterGroup">
                            <p:stCondLst>
                              <p:cond delay="1000"/>
                            </p:stCondLst>
                            <p:childTnLst>
                              <p:par>
                                <p:cTn id="15" presetID="23" presetClass="entr" presetSubtype="16" fill="hold" nodeType="afterEffect">
                                  <p:stCondLst>
                                    <p:cond delay="0"/>
                                  </p:stCondLst>
                                  <p:childTnLst>
                                    <p:set>
                                      <p:cBhvr>
                                        <p:cTn id="16" dur="1" fill="hold">
                                          <p:stCondLst>
                                            <p:cond delay="0"/>
                                          </p:stCondLst>
                                        </p:cTn>
                                        <p:tgtEl>
                                          <p:spTgt spid="134149"/>
                                        </p:tgtEl>
                                        <p:attrNameLst>
                                          <p:attrName>style.visibility</p:attrName>
                                        </p:attrNameLst>
                                      </p:cBhvr>
                                      <p:to>
                                        <p:strVal val="visible"/>
                                      </p:to>
                                    </p:set>
                                    <p:anim calcmode="lin" valueType="num">
                                      <p:cBhvr>
                                        <p:cTn id="17" dur="500" fill="hold"/>
                                        <p:tgtEl>
                                          <p:spTgt spid="134149"/>
                                        </p:tgtEl>
                                        <p:attrNameLst>
                                          <p:attrName>ppt_w</p:attrName>
                                        </p:attrNameLst>
                                      </p:cBhvr>
                                      <p:tavLst>
                                        <p:tav tm="0">
                                          <p:val>
                                            <p:fltVal val="0"/>
                                          </p:val>
                                        </p:tav>
                                        <p:tav tm="100000">
                                          <p:val>
                                            <p:strVal val="#ppt_w"/>
                                          </p:val>
                                        </p:tav>
                                      </p:tavLst>
                                    </p:anim>
                                    <p:anim calcmode="lin" valueType="num">
                                      <p:cBhvr>
                                        <p:cTn id="18" dur="500" fill="hold"/>
                                        <p:tgtEl>
                                          <p:spTgt spid="134149"/>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15"/>
                                            </p:cond>
                                          </p:stCondLst>
                                          <p:endCondLst>
                                            <p:cond evt="onStopAudio" delay="0">
                                              <p:tgtEl>
                                                <p:sldTgt/>
                                              </p:tgtEl>
                                            </p:cond>
                                          </p:endCondLst>
                                        </p:cTn>
                                        <p:tgtEl>
                                          <p:sndTgt r:embed="rId2" name="explode.wav"/>
                                        </p:tgtEl>
                                      </p:cMediaNode>
                                    </p:audio>
                                  </p:subTnLst>
                                </p:cTn>
                              </p:par>
                            </p:childTnLst>
                          </p:cTn>
                        </p:par>
                        <p:par>
                          <p:cTn id="19" fill="hold" nodeType="afterGroup">
                            <p:stCondLst>
                              <p:cond delay="1500"/>
                            </p:stCondLst>
                            <p:childTnLst>
                              <p:par>
                                <p:cTn id="20" presetID="23" presetClass="entr" presetSubtype="16" fill="hold" nodeType="afterEffect">
                                  <p:stCondLst>
                                    <p:cond delay="0"/>
                                  </p:stCondLst>
                                  <p:childTnLst>
                                    <p:set>
                                      <p:cBhvr>
                                        <p:cTn id="21" dur="1" fill="hold">
                                          <p:stCondLst>
                                            <p:cond delay="0"/>
                                          </p:stCondLst>
                                        </p:cTn>
                                        <p:tgtEl>
                                          <p:spTgt spid="134150"/>
                                        </p:tgtEl>
                                        <p:attrNameLst>
                                          <p:attrName>style.visibility</p:attrName>
                                        </p:attrNameLst>
                                      </p:cBhvr>
                                      <p:to>
                                        <p:strVal val="visible"/>
                                      </p:to>
                                    </p:set>
                                    <p:anim calcmode="lin" valueType="num">
                                      <p:cBhvr>
                                        <p:cTn id="22" dur="500" fill="hold"/>
                                        <p:tgtEl>
                                          <p:spTgt spid="134150"/>
                                        </p:tgtEl>
                                        <p:attrNameLst>
                                          <p:attrName>ppt_w</p:attrName>
                                        </p:attrNameLst>
                                      </p:cBhvr>
                                      <p:tavLst>
                                        <p:tav tm="0">
                                          <p:val>
                                            <p:fltVal val="0"/>
                                          </p:val>
                                        </p:tav>
                                        <p:tav tm="100000">
                                          <p:val>
                                            <p:strVal val="#ppt_w"/>
                                          </p:val>
                                        </p:tav>
                                      </p:tavLst>
                                    </p:anim>
                                    <p:anim calcmode="lin" valueType="num">
                                      <p:cBhvr>
                                        <p:cTn id="23" dur="500" fill="hold"/>
                                        <p:tgtEl>
                                          <p:spTgt spid="134150"/>
                                        </p:tgtEl>
                                        <p:attrNameLst>
                                          <p:attrName>ppt_h</p:attrName>
                                        </p:attrNameLst>
                                      </p:cBhvr>
                                      <p:tavLst>
                                        <p:tav tm="0">
                                          <p:val>
                                            <p:fltVal val="0"/>
                                          </p:val>
                                        </p:tav>
                                        <p:tav tm="100000">
                                          <p:val>
                                            <p:strVal val="#ppt_h"/>
                                          </p:val>
                                        </p:tav>
                                      </p:tavLst>
                                    </p:anim>
                                  </p:childTnLst>
                                </p:cTn>
                              </p:par>
                            </p:childTnLst>
                          </p:cTn>
                        </p:par>
                        <p:par>
                          <p:cTn id="24" fill="hold" nodeType="afterGroup">
                            <p:stCondLst>
                              <p:cond delay="2000"/>
                            </p:stCondLst>
                            <p:childTnLst>
                              <p:par>
                                <p:cTn id="25" presetID="23" presetClass="entr" presetSubtype="16" fill="hold" nodeType="afterEffect">
                                  <p:stCondLst>
                                    <p:cond delay="0"/>
                                  </p:stCondLst>
                                  <p:childTnLst>
                                    <p:set>
                                      <p:cBhvr>
                                        <p:cTn id="26" dur="1" fill="hold">
                                          <p:stCondLst>
                                            <p:cond delay="0"/>
                                          </p:stCondLst>
                                        </p:cTn>
                                        <p:tgtEl>
                                          <p:spTgt spid="134151"/>
                                        </p:tgtEl>
                                        <p:attrNameLst>
                                          <p:attrName>style.visibility</p:attrName>
                                        </p:attrNameLst>
                                      </p:cBhvr>
                                      <p:to>
                                        <p:strVal val="visible"/>
                                      </p:to>
                                    </p:set>
                                    <p:anim calcmode="lin" valueType="num">
                                      <p:cBhvr>
                                        <p:cTn id="27" dur="500" fill="hold"/>
                                        <p:tgtEl>
                                          <p:spTgt spid="134151"/>
                                        </p:tgtEl>
                                        <p:attrNameLst>
                                          <p:attrName>ppt_w</p:attrName>
                                        </p:attrNameLst>
                                      </p:cBhvr>
                                      <p:tavLst>
                                        <p:tav tm="0">
                                          <p:val>
                                            <p:fltVal val="0"/>
                                          </p:val>
                                        </p:tav>
                                        <p:tav tm="100000">
                                          <p:val>
                                            <p:strVal val="#ppt_w"/>
                                          </p:val>
                                        </p:tav>
                                      </p:tavLst>
                                    </p:anim>
                                    <p:anim calcmode="lin" valueType="num">
                                      <p:cBhvr>
                                        <p:cTn id="28" dur="500" fill="hold"/>
                                        <p:tgtEl>
                                          <p:spTgt spid="13415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52" grpId="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5"/>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B85DAA6-703A-400A-BB04-718FD760D5D9}" type="slidenum">
              <a:rPr lang="en-US" altLang="en-US" sz="1400"/>
              <a:pPr eaLnBrk="1" hangingPunct="1"/>
              <a:t>36</a:t>
            </a:fld>
            <a:endParaRPr lang="en-US" altLang="en-US" sz="1400"/>
          </a:p>
        </p:txBody>
      </p:sp>
      <p:sp>
        <p:nvSpPr>
          <p:cNvPr id="128002" name="Rectangle 2"/>
          <p:cNvSpPr>
            <a:spLocks noGrp="1" noChangeArrowheads="1"/>
          </p:cNvSpPr>
          <p:nvPr>
            <p:ph type="title"/>
          </p:nvPr>
        </p:nvSpPr>
        <p:spPr>
          <a:xfrm>
            <a:off x="304800" y="685800"/>
            <a:ext cx="8305800" cy="1219200"/>
          </a:xfrm>
        </p:spPr>
        <p:txBody>
          <a:bodyPr/>
          <a:lstStyle/>
          <a:p>
            <a:pPr eaLnBrk="1" hangingPunct="1">
              <a:defRPr/>
            </a:pPr>
            <a:r>
              <a:rPr lang="en-US" sz="4800" b="1" smtClean="0"/>
              <a:t>Arc Flash Light</a:t>
            </a:r>
          </a:p>
        </p:txBody>
      </p:sp>
      <p:sp>
        <p:nvSpPr>
          <p:cNvPr id="38916" name="Text Box 3"/>
          <p:cNvSpPr txBox="1">
            <a:spLocks noChangeArrowheads="1"/>
          </p:cNvSpPr>
          <p:nvPr/>
        </p:nvSpPr>
        <p:spPr bwMode="auto">
          <a:xfrm>
            <a:off x="609600" y="2286000"/>
            <a:ext cx="7848600" cy="356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sz="3800" b="1"/>
              <a:t>At 35,000 degrees Fahrenheit, an arc flash can generate enough light to cause serious injury to the eyes.  It is not uncommon for an electrician  to develop cataracts three years after visual exposure to an arc flash.</a:t>
            </a:r>
            <a:endParaRPr lang="en-US" altLang="en-US" sz="3800" b="1">
              <a:cs typeface="Times New Roman" panose="02020603050405020304" pitchFamily="18" charset="0"/>
            </a:endParaRPr>
          </a:p>
        </p:txBody>
      </p:sp>
    </p:spTree>
  </p:cSld>
  <p:clrMapOvr>
    <a:masterClrMapping/>
  </p:clrMapOvr>
  <p:transition spd="med">
    <p:rand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3"/>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BAC4DA82-0E2A-4D87-B72A-3914EF3D369C}" type="slidenum">
              <a:rPr lang="en-US" altLang="en-US" sz="1400"/>
              <a:pPr eaLnBrk="1" hangingPunct="1"/>
              <a:t>37</a:t>
            </a:fld>
            <a:endParaRPr lang="en-US" altLang="en-US" sz="1400"/>
          </a:p>
        </p:txBody>
      </p:sp>
      <p:pic>
        <p:nvPicPr>
          <p:cNvPr id="890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143000"/>
            <a:ext cx="3505200"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8909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1143000"/>
            <a:ext cx="3505200"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8909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3733800"/>
            <a:ext cx="3505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8909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5800" y="3733800"/>
            <a:ext cx="3505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89095" name="Rectangle 7"/>
          <p:cNvSpPr>
            <a:spLocks noChangeArrowheads="1"/>
          </p:cNvSpPr>
          <p:nvPr/>
        </p:nvSpPr>
        <p:spPr bwMode="auto">
          <a:xfrm>
            <a:off x="228600" y="0"/>
            <a:ext cx="8305800" cy="1219200"/>
          </a:xfrm>
          <a:prstGeom prst="rect">
            <a:avLst/>
          </a:prstGeom>
          <a:noFill/>
          <a:ln w="9525">
            <a:noFill/>
            <a:miter lim="800000"/>
            <a:headEnd/>
            <a:tailEnd/>
          </a:ln>
          <a:effectLst/>
        </p:spPr>
        <p:txBody>
          <a:bodyPr lIns="92075" tIns="46038" rIns="92075" bIns="46038" anchor="ctr"/>
          <a:lstStyle/>
          <a:p>
            <a:pPr algn="ctr">
              <a:defRPr/>
            </a:pPr>
            <a:r>
              <a:rPr lang="en-US" sz="4800" b="1">
                <a:solidFill>
                  <a:schemeClr val="tx2"/>
                </a:solidFill>
                <a:effectLst>
                  <a:outerShdw blurRad="38100" dist="38100" dir="2700000" algn="tl">
                    <a:srgbClr val="000000"/>
                  </a:outerShdw>
                </a:effectLst>
                <a:latin typeface="Times New Roman" charset="0"/>
              </a:rPr>
              <a:t>Arc flash</a:t>
            </a:r>
            <a:endParaRPr lang="en-US" sz="4400" b="1">
              <a:solidFill>
                <a:schemeClr val="tx2"/>
              </a:solidFill>
              <a:effectLst>
                <a:outerShdw blurRad="38100" dist="38100" dir="2700000" algn="tl">
                  <a:srgbClr val="000000"/>
                </a:outerShdw>
              </a:effectLst>
              <a:latin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89095"/>
                                        </p:tgtEl>
                                        <p:attrNameLst>
                                          <p:attrName>style.visibility</p:attrName>
                                        </p:attrNameLst>
                                      </p:cBhvr>
                                      <p:to>
                                        <p:strVal val="visible"/>
                                      </p:to>
                                    </p:set>
                                    <p:animEffect transition="in" filter="checkerboard(across)">
                                      <p:cBhvr>
                                        <p:cTn id="7" dur="500"/>
                                        <p:tgtEl>
                                          <p:spTgt spid="89095"/>
                                        </p:tgtEl>
                                      </p:cBhvr>
                                    </p:animEffect>
                                  </p:childTnLst>
                                </p:cTn>
                              </p:par>
                            </p:childTnLst>
                          </p:cTn>
                        </p:par>
                        <p:par>
                          <p:cTn id="8" fill="hold" nodeType="afterGroup">
                            <p:stCondLst>
                              <p:cond delay="500"/>
                            </p:stCondLst>
                            <p:childTnLst>
                              <p:par>
                                <p:cTn id="9" presetID="24" presetClass="entr" presetSubtype="0" fill="hold" nodeType="afterEffect">
                                  <p:stCondLst>
                                    <p:cond delay="0"/>
                                  </p:stCondLst>
                                  <p:childTnLst>
                                    <p:set>
                                      <p:cBhvr>
                                        <p:cTn id="10" dur="1" fill="hold">
                                          <p:stCondLst>
                                            <p:cond delay="499"/>
                                          </p:stCondLst>
                                        </p:cTn>
                                        <p:tgtEl>
                                          <p:spTgt spid="89091"/>
                                        </p:tgtEl>
                                        <p:attrNameLst>
                                          <p:attrName>style.visibility</p:attrName>
                                        </p:attrNameLst>
                                      </p:cBhvr>
                                      <p:to>
                                        <p:strVal val="visible"/>
                                      </p:to>
                                    </p:set>
                                    <p:anim to="" calcmode="lin" valueType="num">
                                      <p:cBhvr>
                                        <p:cTn id="11" dur="1" fill="hold"/>
                                        <p:tgtEl>
                                          <p:spTgt spid="89091"/>
                                        </p:tgtEl>
                                        <p:attrNameLst>
                                          <p:attrName/>
                                        </p:attrNameLst>
                                      </p:cBhvr>
                                    </p:anim>
                                  </p:childTnLst>
                                </p:cTn>
                              </p:par>
                            </p:childTnLst>
                          </p:cTn>
                        </p:par>
                        <p:par>
                          <p:cTn id="12" fill="hold" nodeType="afterGroup">
                            <p:stCondLst>
                              <p:cond delay="1000"/>
                            </p:stCondLst>
                            <p:childTnLst>
                              <p:par>
                                <p:cTn id="13" presetID="7" presetClass="entr" presetSubtype="2" fill="hold" nodeType="afterEffect">
                                  <p:stCondLst>
                                    <p:cond delay="0"/>
                                  </p:stCondLst>
                                  <p:childTnLst>
                                    <p:set>
                                      <p:cBhvr>
                                        <p:cTn id="14" dur="1" fill="hold">
                                          <p:stCondLst>
                                            <p:cond delay="0"/>
                                          </p:stCondLst>
                                        </p:cTn>
                                        <p:tgtEl>
                                          <p:spTgt spid="89092"/>
                                        </p:tgtEl>
                                        <p:attrNameLst>
                                          <p:attrName>style.visibility</p:attrName>
                                        </p:attrNameLst>
                                      </p:cBhvr>
                                      <p:to>
                                        <p:strVal val="visible"/>
                                      </p:to>
                                    </p:set>
                                    <p:anim calcmode="lin" valueType="num">
                                      <p:cBhvr additive="base">
                                        <p:cTn id="15" dur="5000" fill="hold"/>
                                        <p:tgtEl>
                                          <p:spTgt spid="89092"/>
                                        </p:tgtEl>
                                        <p:attrNameLst>
                                          <p:attrName>ppt_x</p:attrName>
                                        </p:attrNameLst>
                                      </p:cBhvr>
                                      <p:tavLst>
                                        <p:tav tm="0">
                                          <p:val>
                                            <p:strVal val="1+#ppt_w/2"/>
                                          </p:val>
                                        </p:tav>
                                        <p:tav tm="100000">
                                          <p:val>
                                            <p:strVal val="#ppt_x"/>
                                          </p:val>
                                        </p:tav>
                                      </p:tavLst>
                                    </p:anim>
                                    <p:anim calcmode="lin" valueType="num">
                                      <p:cBhvr additive="base">
                                        <p:cTn id="16" dur="5000" fill="hold"/>
                                        <p:tgtEl>
                                          <p:spTgt spid="89092"/>
                                        </p:tgtEl>
                                        <p:attrNameLst>
                                          <p:attrName>ppt_y</p:attrName>
                                        </p:attrNameLst>
                                      </p:cBhvr>
                                      <p:tavLst>
                                        <p:tav tm="0">
                                          <p:val>
                                            <p:strVal val="#ppt_y"/>
                                          </p:val>
                                        </p:tav>
                                        <p:tav tm="100000">
                                          <p:val>
                                            <p:strVal val="#ppt_y"/>
                                          </p:val>
                                        </p:tav>
                                      </p:tavLst>
                                    </p:anim>
                                  </p:childTnLst>
                                </p:cTn>
                              </p:par>
                            </p:childTnLst>
                          </p:cTn>
                        </p:par>
                        <p:par>
                          <p:cTn id="17" fill="hold" nodeType="afterGroup">
                            <p:stCondLst>
                              <p:cond delay="6000"/>
                            </p:stCondLst>
                            <p:childTnLst>
                              <p:par>
                                <p:cTn id="18" presetID="15" presetClass="entr" presetSubtype="0" fill="hold" nodeType="afterEffect">
                                  <p:stCondLst>
                                    <p:cond delay="0"/>
                                  </p:stCondLst>
                                  <p:childTnLst>
                                    <p:set>
                                      <p:cBhvr>
                                        <p:cTn id="19" dur="1" fill="hold">
                                          <p:stCondLst>
                                            <p:cond delay="0"/>
                                          </p:stCondLst>
                                        </p:cTn>
                                        <p:tgtEl>
                                          <p:spTgt spid="89093"/>
                                        </p:tgtEl>
                                        <p:attrNameLst>
                                          <p:attrName>style.visibility</p:attrName>
                                        </p:attrNameLst>
                                      </p:cBhvr>
                                      <p:to>
                                        <p:strVal val="visible"/>
                                      </p:to>
                                    </p:set>
                                    <p:anim calcmode="lin" valueType="num">
                                      <p:cBhvr>
                                        <p:cTn id="20" dur="1000" fill="hold"/>
                                        <p:tgtEl>
                                          <p:spTgt spid="89093"/>
                                        </p:tgtEl>
                                        <p:attrNameLst>
                                          <p:attrName>ppt_w</p:attrName>
                                        </p:attrNameLst>
                                      </p:cBhvr>
                                      <p:tavLst>
                                        <p:tav tm="0">
                                          <p:val>
                                            <p:fltVal val="0"/>
                                          </p:val>
                                        </p:tav>
                                        <p:tav tm="100000">
                                          <p:val>
                                            <p:strVal val="#ppt_w"/>
                                          </p:val>
                                        </p:tav>
                                      </p:tavLst>
                                    </p:anim>
                                    <p:anim calcmode="lin" valueType="num">
                                      <p:cBhvr>
                                        <p:cTn id="21" dur="1000" fill="hold"/>
                                        <p:tgtEl>
                                          <p:spTgt spid="89093"/>
                                        </p:tgtEl>
                                        <p:attrNameLst>
                                          <p:attrName>ppt_h</p:attrName>
                                        </p:attrNameLst>
                                      </p:cBhvr>
                                      <p:tavLst>
                                        <p:tav tm="0">
                                          <p:val>
                                            <p:fltVal val="0"/>
                                          </p:val>
                                        </p:tav>
                                        <p:tav tm="100000">
                                          <p:val>
                                            <p:strVal val="#ppt_h"/>
                                          </p:val>
                                        </p:tav>
                                      </p:tavLst>
                                    </p:anim>
                                    <p:anim calcmode="lin" valueType="num">
                                      <p:cBhvr>
                                        <p:cTn id="22" dur="1000" fill="hold"/>
                                        <p:tgtEl>
                                          <p:spTgt spid="89093"/>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89093"/>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18"/>
                                            </p:cond>
                                          </p:stCondLst>
                                          <p:endCondLst>
                                            <p:cond evt="onStopAudio" delay="0">
                                              <p:tgtEl>
                                                <p:sldTgt/>
                                              </p:tgtEl>
                                            </p:cond>
                                          </p:endCondLst>
                                        </p:cTn>
                                        <p:tgtEl>
                                          <p:sndTgt r:embed="rId2" name="explode.wav"/>
                                        </p:tgtEl>
                                      </p:cMediaNode>
                                    </p:audio>
                                  </p:subTnLst>
                                </p:cTn>
                              </p:par>
                            </p:childTnLst>
                          </p:cTn>
                        </p:par>
                        <p:par>
                          <p:cTn id="24" fill="hold" nodeType="afterGroup">
                            <p:stCondLst>
                              <p:cond delay="7000"/>
                            </p:stCondLst>
                            <p:childTnLst>
                              <p:par>
                                <p:cTn id="25" presetID="17" presetClass="entr" presetSubtype="10" fill="hold" nodeType="afterEffect">
                                  <p:stCondLst>
                                    <p:cond delay="0"/>
                                  </p:stCondLst>
                                  <p:childTnLst>
                                    <p:set>
                                      <p:cBhvr>
                                        <p:cTn id="26" dur="1" fill="hold">
                                          <p:stCondLst>
                                            <p:cond delay="0"/>
                                          </p:stCondLst>
                                        </p:cTn>
                                        <p:tgtEl>
                                          <p:spTgt spid="89094"/>
                                        </p:tgtEl>
                                        <p:attrNameLst>
                                          <p:attrName>style.visibility</p:attrName>
                                        </p:attrNameLst>
                                      </p:cBhvr>
                                      <p:to>
                                        <p:strVal val="visible"/>
                                      </p:to>
                                    </p:set>
                                    <p:anim calcmode="lin" valueType="num">
                                      <p:cBhvr>
                                        <p:cTn id="27" dur="500" fill="hold"/>
                                        <p:tgtEl>
                                          <p:spTgt spid="89094"/>
                                        </p:tgtEl>
                                        <p:attrNameLst>
                                          <p:attrName>ppt_w</p:attrName>
                                        </p:attrNameLst>
                                      </p:cBhvr>
                                      <p:tavLst>
                                        <p:tav tm="0">
                                          <p:val>
                                            <p:fltVal val="0"/>
                                          </p:val>
                                        </p:tav>
                                        <p:tav tm="100000">
                                          <p:val>
                                            <p:strVal val="#ppt_w"/>
                                          </p:val>
                                        </p:tav>
                                      </p:tavLst>
                                    </p:anim>
                                    <p:anim calcmode="lin" valueType="num">
                                      <p:cBhvr>
                                        <p:cTn id="28" dur="500" fill="hold"/>
                                        <p:tgtEl>
                                          <p:spTgt spid="8909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5"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5"/>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EDB1C1F-79DD-465B-B41F-71193D35D243}" type="slidenum">
              <a:rPr lang="en-US" altLang="en-US" sz="1400"/>
              <a:pPr eaLnBrk="1" hangingPunct="1"/>
              <a:t>38</a:t>
            </a:fld>
            <a:endParaRPr lang="en-US" altLang="en-US" sz="1400"/>
          </a:p>
        </p:txBody>
      </p:sp>
      <p:sp>
        <p:nvSpPr>
          <p:cNvPr id="130050" name="Rectangle 2"/>
          <p:cNvSpPr>
            <a:spLocks noGrp="1" noChangeArrowheads="1"/>
          </p:cNvSpPr>
          <p:nvPr>
            <p:ph type="title"/>
          </p:nvPr>
        </p:nvSpPr>
        <p:spPr>
          <a:xfrm>
            <a:off x="457200" y="228600"/>
            <a:ext cx="8305800" cy="1219200"/>
          </a:xfrm>
        </p:spPr>
        <p:txBody>
          <a:bodyPr/>
          <a:lstStyle/>
          <a:p>
            <a:pPr eaLnBrk="1" hangingPunct="1">
              <a:defRPr/>
            </a:pPr>
            <a:r>
              <a:rPr lang="en-US" sz="4800" b="1" smtClean="0"/>
              <a:t>Arc Blast</a:t>
            </a:r>
          </a:p>
        </p:txBody>
      </p:sp>
      <p:sp>
        <p:nvSpPr>
          <p:cNvPr id="40964" name="Text Box 3"/>
          <p:cNvSpPr txBox="1">
            <a:spLocks noChangeArrowheads="1"/>
          </p:cNvSpPr>
          <p:nvPr/>
        </p:nvSpPr>
        <p:spPr bwMode="auto">
          <a:xfrm>
            <a:off x="609600" y="1600200"/>
            <a:ext cx="7848600" cy="447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sz="3200" b="1">
                <a:cs typeface="Times New Roman" panose="02020603050405020304" pitchFamily="18" charset="0"/>
              </a:rPr>
              <a:t>Arc blast is a force caused by the rapid expansion of air due to the transition of solid conducting material into vapor.  This rapid expansion can occupy 67,000 times the initial volume of the transitioning material.  The blast can easily knock a person across a room, and the sound from the explosion can destroy a person’s ability to hear.  </a:t>
            </a:r>
          </a:p>
        </p:txBody>
      </p:sp>
    </p:spTree>
  </p:cSld>
  <p:clrMapOvr>
    <a:masterClrMapping/>
  </p:clrMapOvr>
  <p:transition spd="med">
    <p:random/>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3"/>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A1730264-5CEF-4873-AF59-BA0B21129160}" type="slidenum">
              <a:rPr lang="en-US" altLang="en-US" sz="1400"/>
              <a:pPr eaLnBrk="1" hangingPunct="1"/>
              <a:t>39</a:t>
            </a:fld>
            <a:endParaRPr lang="en-US" altLang="en-US" sz="1400"/>
          </a:p>
        </p:txBody>
      </p:sp>
      <p:pic>
        <p:nvPicPr>
          <p:cNvPr id="133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990600"/>
            <a:ext cx="373380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33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990600"/>
            <a:ext cx="373380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3312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3733800"/>
            <a:ext cx="3657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3312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3733800"/>
            <a:ext cx="37338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133126" name="Rectangle 6"/>
          <p:cNvSpPr>
            <a:spLocks noChangeArrowheads="1"/>
          </p:cNvSpPr>
          <p:nvPr/>
        </p:nvSpPr>
        <p:spPr bwMode="auto">
          <a:xfrm>
            <a:off x="304800" y="-152400"/>
            <a:ext cx="8305800" cy="1219200"/>
          </a:xfrm>
          <a:prstGeom prst="rect">
            <a:avLst/>
          </a:prstGeom>
          <a:noFill/>
          <a:ln w="9525">
            <a:noFill/>
            <a:miter lim="800000"/>
            <a:headEnd/>
            <a:tailEnd/>
          </a:ln>
          <a:effectLst/>
        </p:spPr>
        <p:txBody>
          <a:bodyPr lIns="92075" tIns="46038" rIns="92075" bIns="46038" anchor="ctr"/>
          <a:lstStyle/>
          <a:p>
            <a:pPr algn="ctr">
              <a:defRPr/>
            </a:pPr>
            <a:r>
              <a:rPr lang="en-US" sz="4800" b="1">
                <a:solidFill>
                  <a:schemeClr val="tx2"/>
                </a:solidFill>
                <a:effectLst>
                  <a:outerShdw blurRad="38100" dist="38100" dir="2700000" algn="tl">
                    <a:srgbClr val="000000"/>
                  </a:outerShdw>
                </a:effectLst>
                <a:latin typeface="Times New Roman" charset="0"/>
              </a:rPr>
              <a:t>Arc Blast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33126"/>
                                        </p:tgtEl>
                                        <p:attrNameLst>
                                          <p:attrName>style.visibility</p:attrName>
                                        </p:attrNameLst>
                                      </p:cBhvr>
                                      <p:to>
                                        <p:strVal val="visible"/>
                                      </p:to>
                                    </p:set>
                                    <p:animEffect transition="in" filter="dissolve">
                                      <p:cBhvr>
                                        <p:cTn id="7" dur="500"/>
                                        <p:tgtEl>
                                          <p:spTgt spid="133126"/>
                                        </p:tgtEl>
                                      </p:cBhvr>
                                    </p:animEffect>
                                  </p:childTnLst>
                                </p:cTn>
                              </p:par>
                            </p:childTnLst>
                          </p:cTn>
                        </p:par>
                        <p:par>
                          <p:cTn id="8" fill="hold" nodeType="afterGroup">
                            <p:stCondLst>
                              <p:cond delay="500"/>
                            </p:stCondLst>
                            <p:childTnLst>
                              <p:par>
                                <p:cTn id="9" presetID="17" presetClass="entr" presetSubtype="10" fill="hold" nodeType="afterEffect">
                                  <p:stCondLst>
                                    <p:cond delay="0"/>
                                  </p:stCondLst>
                                  <p:childTnLst>
                                    <p:set>
                                      <p:cBhvr>
                                        <p:cTn id="10" dur="1" fill="hold">
                                          <p:stCondLst>
                                            <p:cond delay="0"/>
                                          </p:stCondLst>
                                        </p:cTn>
                                        <p:tgtEl>
                                          <p:spTgt spid="133122"/>
                                        </p:tgtEl>
                                        <p:attrNameLst>
                                          <p:attrName>style.visibility</p:attrName>
                                        </p:attrNameLst>
                                      </p:cBhvr>
                                      <p:to>
                                        <p:strVal val="visible"/>
                                      </p:to>
                                    </p:set>
                                    <p:anim calcmode="lin" valueType="num">
                                      <p:cBhvr>
                                        <p:cTn id="11" dur="500" fill="hold"/>
                                        <p:tgtEl>
                                          <p:spTgt spid="133122"/>
                                        </p:tgtEl>
                                        <p:attrNameLst>
                                          <p:attrName>ppt_w</p:attrName>
                                        </p:attrNameLst>
                                      </p:cBhvr>
                                      <p:tavLst>
                                        <p:tav tm="0">
                                          <p:val>
                                            <p:fltVal val="0"/>
                                          </p:val>
                                        </p:tav>
                                        <p:tav tm="100000">
                                          <p:val>
                                            <p:strVal val="#ppt_w"/>
                                          </p:val>
                                        </p:tav>
                                      </p:tavLst>
                                    </p:anim>
                                    <p:anim calcmode="lin" valueType="num">
                                      <p:cBhvr>
                                        <p:cTn id="12" dur="500" fill="hold"/>
                                        <p:tgtEl>
                                          <p:spTgt spid="133122"/>
                                        </p:tgtEl>
                                        <p:attrNameLst>
                                          <p:attrName>ppt_h</p:attrName>
                                        </p:attrNameLst>
                                      </p:cBhvr>
                                      <p:tavLst>
                                        <p:tav tm="0">
                                          <p:val>
                                            <p:strVal val="#ppt_h"/>
                                          </p:val>
                                        </p:tav>
                                        <p:tav tm="100000">
                                          <p:val>
                                            <p:strVal val="#ppt_h"/>
                                          </p:val>
                                        </p:tav>
                                      </p:tavLst>
                                    </p:anim>
                                  </p:childTnLst>
                                </p:cTn>
                              </p:par>
                            </p:childTnLst>
                          </p:cTn>
                        </p:par>
                        <p:par>
                          <p:cTn id="13" fill="hold" nodeType="afterGroup">
                            <p:stCondLst>
                              <p:cond delay="1000"/>
                            </p:stCondLst>
                            <p:childTnLst>
                              <p:par>
                                <p:cTn id="14" presetID="5" presetClass="entr" presetSubtype="10" fill="hold" nodeType="afterEffect">
                                  <p:stCondLst>
                                    <p:cond delay="0"/>
                                  </p:stCondLst>
                                  <p:childTnLst>
                                    <p:set>
                                      <p:cBhvr>
                                        <p:cTn id="15" dur="1" fill="hold">
                                          <p:stCondLst>
                                            <p:cond delay="0"/>
                                          </p:stCondLst>
                                        </p:cTn>
                                        <p:tgtEl>
                                          <p:spTgt spid="133123"/>
                                        </p:tgtEl>
                                        <p:attrNameLst>
                                          <p:attrName>style.visibility</p:attrName>
                                        </p:attrNameLst>
                                      </p:cBhvr>
                                      <p:to>
                                        <p:strVal val="visible"/>
                                      </p:to>
                                    </p:set>
                                    <p:animEffect transition="in" filter="checkerboard(across)">
                                      <p:cBhvr>
                                        <p:cTn id="16" dur="500"/>
                                        <p:tgtEl>
                                          <p:spTgt spid="133123"/>
                                        </p:tgtEl>
                                      </p:cBhvr>
                                    </p:animEffect>
                                  </p:childTnLst>
                                </p:cTn>
                              </p:par>
                            </p:childTnLst>
                          </p:cTn>
                        </p:par>
                        <p:par>
                          <p:cTn id="17" fill="hold" nodeType="afterGroup">
                            <p:stCondLst>
                              <p:cond delay="1500"/>
                            </p:stCondLst>
                            <p:childTnLst>
                              <p:par>
                                <p:cTn id="18" presetID="9" presetClass="entr" presetSubtype="0" fill="hold" nodeType="afterEffect">
                                  <p:stCondLst>
                                    <p:cond delay="0"/>
                                  </p:stCondLst>
                                  <p:childTnLst>
                                    <p:set>
                                      <p:cBhvr>
                                        <p:cTn id="19" dur="1" fill="hold">
                                          <p:stCondLst>
                                            <p:cond delay="0"/>
                                          </p:stCondLst>
                                        </p:cTn>
                                        <p:tgtEl>
                                          <p:spTgt spid="133124"/>
                                        </p:tgtEl>
                                        <p:attrNameLst>
                                          <p:attrName>style.visibility</p:attrName>
                                        </p:attrNameLst>
                                      </p:cBhvr>
                                      <p:to>
                                        <p:strVal val="visible"/>
                                      </p:to>
                                    </p:set>
                                    <p:animEffect transition="in" filter="dissolve">
                                      <p:cBhvr>
                                        <p:cTn id="20" dur="500"/>
                                        <p:tgtEl>
                                          <p:spTgt spid="133124"/>
                                        </p:tgtEl>
                                      </p:cBhvr>
                                    </p:animEffect>
                                  </p:childTnLst>
                                  <p:subTnLst>
                                    <p:audio>
                                      <p:cMediaNode>
                                        <p:cTn display="0" masterRel="sameClick">
                                          <p:stCondLst>
                                            <p:cond evt="begin" delay="0">
                                              <p:tn val="18"/>
                                            </p:cond>
                                          </p:stCondLst>
                                          <p:endCondLst>
                                            <p:cond evt="onStopAudio" delay="0">
                                              <p:tgtEl>
                                                <p:sldTgt/>
                                              </p:tgtEl>
                                            </p:cond>
                                          </p:endCondLst>
                                        </p:cTn>
                                        <p:tgtEl>
                                          <p:sndTgt r:embed="rId2" name="explode.wav"/>
                                        </p:tgtEl>
                                      </p:cMediaNode>
                                    </p:audio>
                                  </p:subTnLst>
                                </p:cTn>
                              </p:par>
                            </p:childTnLst>
                          </p:cTn>
                        </p:par>
                        <p:par>
                          <p:cTn id="21" fill="hold" nodeType="afterGroup">
                            <p:stCondLst>
                              <p:cond delay="2000"/>
                            </p:stCondLst>
                            <p:childTnLst>
                              <p:par>
                                <p:cTn id="22" presetID="12" presetClass="entr" presetSubtype="4" fill="hold" nodeType="afterEffect">
                                  <p:stCondLst>
                                    <p:cond delay="0"/>
                                  </p:stCondLst>
                                  <p:childTnLst>
                                    <p:set>
                                      <p:cBhvr>
                                        <p:cTn id="23" dur="1" fill="hold">
                                          <p:stCondLst>
                                            <p:cond delay="0"/>
                                          </p:stCondLst>
                                        </p:cTn>
                                        <p:tgtEl>
                                          <p:spTgt spid="133125"/>
                                        </p:tgtEl>
                                        <p:attrNameLst>
                                          <p:attrName>style.visibility</p:attrName>
                                        </p:attrNameLst>
                                      </p:cBhvr>
                                      <p:to>
                                        <p:strVal val="visible"/>
                                      </p:to>
                                    </p:set>
                                    <p:animEffect transition="in" filter="slide(fromBottom)">
                                      <p:cBhvr>
                                        <p:cTn id="24" dur="500"/>
                                        <p:tgtEl>
                                          <p:spTgt spid="133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6" grpId="0"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5"/>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C84FD02-0643-4C25-89E5-A247001CD14D}" type="slidenum">
              <a:rPr lang="en-US" altLang="en-US" sz="1400"/>
              <a:pPr eaLnBrk="1" hangingPunct="1"/>
              <a:t>40</a:t>
            </a:fld>
            <a:endParaRPr lang="en-US" altLang="en-US" sz="1400"/>
          </a:p>
        </p:txBody>
      </p:sp>
      <p:sp>
        <p:nvSpPr>
          <p:cNvPr id="137218" name="Rectangle 2"/>
          <p:cNvSpPr>
            <a:spLocks noGrp="1" noChangeArrowheads="1"/>
          </p:cNvSpPr>
          <p:nvPr>
            <p:ph type="title"/>
          </p:nvPr>
        </p:nvSpPr>
        <p:spPr>
          <a:xfrm>
            <a:off x="304800" y="685800"/>
            <a:ext cx="8305800" cy="1219200"/>
          </a:xfrm>
        </p:spPr>
        <p:txBody>
          <a:bodyPr/>
          <a:lstStyle/>
          <a:p>
            <a:pPr eaLnBrk="1" hangingPunct="1">
              <a:defRPr/>
            </a:pPr>
            <a:r>
              <a:rPr lang="en-US" sz="4800" b="1" smtClean="0"/>
              <a:t>Plugging in Electrical</a:t>
            </a:r>
            <a:br>
              <a:rPr lang="en-US" sz="4800" b="1" smtClean="0"/>
            </a:br>
            <a:r>
              <a:rPr lang="en-US" sz="4800" b="1" smtClean="0"/>
              <a:t>Equipment</a:t>
            </a:r>
          </a:p>
        </p:txBody>
      </p:sp>
      <p:sp>
        <p:nvSpPr>
          <p:cNvPr id="43012" name="Text Box 3"/>
          <p:cNvSpPr txBox="1">
            <a:spLocks noChangeArrowheads="1"/>
          </p:cNvSpPr>
          <p:nvPr/>
        </p:nvSpPr>
        <p:spPr bwMode="auto">
          <a:xfrm>
            <a:off x="685800" y="2438400"/>
            <a:ext cx="7848600" cy="365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sz="3200" b="1">
                <a:cs typeface="Times New Roman" panose="02020603050405020304" pitchFamily="18" charset="0"/>
              </a:rPr>
              <a:t>When “plugging in” or “disconnecting” 480 volt electrical equipment,</a:t>
            </a:r>
          </a:p>
          <a:p>
            <a:pPr algn="ctr" eaLnBrk="1" hangingPunct="1">
              <a:spcBef>
                <a:spcPct val="50000"/>
              </a:spcBef>
            </a:pPr>
            <a:r>
              <a:rPr lang="en-US" altLang="en-US" sz="3600" b="1" u="sng">
                <a:solidFill>
                  <a:schemeClr val="tx2"/>
                </a:solidFill>
                <a:cs typeface="Times New Roman" panose="02020603050405020304" pitchFamily="18" charset="0"/>
              </a:rPr>
              <a:t>THE DISCONNECT SWITCH</a:t>
            </a:r>
            <a:r>
              <a:rPr lang="en-US" altLang="en-US" sz="3600" b="1" u="sng">
                <a:cs typeface="Times New Roman" panose="02020603050405020304" pitchFamily="18" charset="0"/>
              </a:rPr>
              <a:t> </a:t>
            </a:r>
            <a:r>
              <a:rPr lang="en-US" altLang="en-US" sz="3600" b="1" u="sng">
                <a:solidFill>
                  <a:schemeClr val="tx2"/>
                </a:solidFill>
                <a:cs typeface="Times New Roman" panose="02020603050405020304" pitchFamily="18" charset="0"/>
              </a:rPr>
              <a:t>MUST     BE OPENED</a:t>
            </a:r>
            <a:r>
              <a:rPr lang="en-US" altLang="en-US" sz="3600" b="1">
                <a:solidFill>
                  <a:schemeClr val="tx2"/>
                </a:solidFill>
                <a:cs typeface="Times New Roman" panose="02020603050405020304" pitchFamily="18" charset="0"/>
              </a:rPr>
              <a:t>.</a:t>
            </a:r>
            <a:r>
              <a:rPr lang="en-US" altLang="en-US" sz="3600" b="1">
                <a:cs typeface="Times New Roman" panose="02020603050405020304" pitchFamily="18" charset="0"/>
              </a:rPr>
              <a:t> </a:t>
            </a:r>
          </a:p>
          <a:p>
            <a:pPr eaLnBrk="1" hangingPunct="1">
              <a:spcBef>
                <a:spcPct val="50000"/>
              </a:spcBef>
            </a:pPr>
            <a:r>
              <a:rPr lang="en-US" altLang="en-US" sz="3200" b="1">
                <a:cs typeface="Times New Roman" panose="02020603050405020304" pitchFamily="18" charset="0"/>
              </a:rPr>
              <a:t>The following pictures will demonstrate the reasons why!!</a:t>
            </a:r>
          </a:p>
        </p:txBody>
      </p:sp>
    </p:spTree>
  </p:cSld>
  <p:clrMapOvr>
    <a:masterClrMapping/>
  </p:clrMapOvr>
  <p:transition spd="med">
    <p:random/>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3"/>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601E5D0B-6657-408D-8560-A8093564E5DA}" type="slidenum">
              <a:rPr lang="en-US" altLang="en-US" sz="1400"/>
              <a:pPr eaLnBrk="1" hangingPunct="1"/>
              <a:t>41</a:t>
            </a:fld>
            <a:endParaRPr lang="en-US" altLang="en-US" sz="1400"/>
          </a:p>
        </p:txBody>
      </p:sp>
      <p:pic>
        <p:nvPicPr>
          <p:cNvPr id="136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1219200"/>
            <a:ext cx="38862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36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219200"/>
            <a:ext cx="38100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136195"/>
                                        </p:tgtEl>
                                        <p:attrNameLst>
                                          <p:attrName>style.visibility</p:attrName>
                                        </p:attrNameLst>
                                      </p:cBhvr>
                                      <p:to>
                                        <p:strVal val="visible"/>
                                      </p:to>
                                    </p:set>
                                    <p:anim calcmode="lin" valueType="num">
                                      <p:cBhvr additive="base">
                                        <p:cTn id="7" dur="500" fill="hold"/>
                                        <p:tgtEl>
                                          <p:spTgt spid="136195"/>
                                        </p:tgtEl>
                                        <p:attrNameLst>
                                          <p:attrName>ppt_x</p:attrName>
                                        </p:attrNameLst>
                                      </p:cBhvr>
                                      <p:tavLst>
                                        <p:tav tm="0">
                                          <p:val>
                                            <p:strVal val="0-#ppt_w/2"/>
                                          </p:val>
                                        </p:tav>
                                        <p:tav tm="100000">
                                          <p:val>
                                            <p:strVal val="#ppt_x"/>
                                          </p:val>
                                        </p:tav>
                                      </p:tavLst>
                                    </p:anim>
                                    <p:anim calcmode="lin" valueType="num">
                                      <p:cBhvr additive="base">
                                        <p:cTn id="8" dur="500" fill="hold"/>
                                        <p:tgtEl>
                                          <p:spTgt spid="13619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high_volt.wav"/>
                                        </p:tgtEl>
                                      </p:cMediaNode>
                                    </p:audio>
                                  </p:subTnLst>
                                </p:cTn>
                              </p:par>
                            </p:childTnLst>
                          </p:cTn>
                        </p:par>
                        <p:par>
                          <p:cTn id="9" fill="hold" nodeType="afterGroup">
                            <p:stCondLst>
                              <p:cond delay="500"/>
                            </p:stCondLst>
                            <p:childTnLst>
                              <p:par>
                                <p:cTn id="10" presetID="2" presetClass="entr" presetSubtype="8" fill="hold" nodeType="afterEffect">
                                  <p:stCondLst>
                                    <p:cond delay="0"/>
                                  </p:stCondLst>
                                  <p:childTnLst>
                                    <p:set>
                                      <p:cBhvr>
                                        <p:cTn id="11" dur="1" fill="hold">
                                          <p:stCondLst>
                                            <p:cond delay="0"/>
                                          </p:stCondLst>
                                        </p:cTn>
                                        <p:tgtEl>
                                          <p:spTgt spid="136194"/>
                                        </p:tgtEl>
                                        <p:attrNameLst>
                                          <p:attrName>style.visibility</p:attrName>
                                        </p:attrNameLst>
                                      </p:cBhvr>
                                      <p:to>
                                        <p:strVal val="visible"/>
                                      </p:to>
                                    </p:set>
                                    <p:anim calcmode="lin" valueType="num">
                                      <p:cBhvr additive="base">
                                        <p:cTn id="12" dur="500" fill="hold"/>
                                        <p:tgtEl>
                                          <p:spTgt spid="136194"/>
                                        </p:tgtEl>
                                        <p:attrNameLst>
                                          <p:attrName>ppt_x</p:attrName>
                                        </p:attrNameLst>
                                      </p:cBhvr>
                                      <p:tavLst>
                                        <p:tav tm="0">
                                          <p:val>
                                            <p:strVal val="0-#ppt_w/2"/>
                                          </p:val>
                                        </p:tav>
                                        <p:tav tm="100000">
                                          <p:val>
                                            <p:strVal val="#ppt_x"/>
                                          </p:val>
                                        </p:tav>
                                      </p:tavLst>
                                    </p:anim>
                                    <p:anim calcmode="lin" valueType="num">
                                      <p:cBhvr additive="base">
                                        <p:cTn id="13" dur="500" fill="hold"/>
                                        <p:tgtEl>
                                          <p:spTgt spid="13619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Number Placeholder 3"/>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94FB89BB-9B55-46EC-9FE5-3477AF3F3061}" type="slidenum">
              <a:rPr lang="en-US" altLang="en-US" sz="1400"/>
              <a:pPr eaLnBrk="1" hangingPunct="1"/>
              <a:t>42</a:t>
            </a:fld>
            <a:endParaRPr lang="en-US" altLang="en-US" sz="1400"/>
          </a:p>
        </p:txBody>
      </p:sp>
      <p:pic>
        <p:nvPicPr>
          <p:cNvPr id="138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524000"/>
            <a:ext cx="3048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38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1524000"/>
            <a:ext cx="3048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382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4600" y="3810000"/>
            <a:ext cx="3048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138245" name="Rectangle 5"/>
          <p:cNvSpPr>
            <a:spLocks noChangeArrowheads="1"/>
          </p:cNvSpPr>
          <p:nvPr/>
        </p:nvSpPr>
        <p:spPr bwMode="auto">
          <a:xfrm>
            <a:off x="2133600" y="304800"/>
            <a:ext cx="4432300" cy="823913"/>
          </a:xfrm>
          <a:prstGeom prst="rect">
            <a:avLst/>
          </a:prstGeom>
          <a:noFill/>
          <a:ln w="12700" cap="sq">
            <a:noFill/>
            <a:miter lim="800000"/>
            <a:headEnd type="none" w="sm" len="sm"/>
            <a:tailEnd type="none" w="sm" len="sm"/>
          </a:ln>
          <a:effectLst/>
        </p:spPr>
        <p:txBody>
          <a:bodyPr wrap="none">
            <a:spAutoFit/>
          </a:bodyPr>
          <a:lstStyle/>
          <a:p>
            <a:pPr algn="ctr">
              <a:defRPr/>
            </a:pPr>
            <a:r>
              <a:rPr lang="en-US" sz="4800" b="1">
                <a:solidFill>
                  <a:schemeClr val="tx2"/>
                </a:solidFill>
                <a:effectLst>
                  <a:outerShdw blurRad="38100" dist="38100" dir="2700000" algn="tl">
                    <a:srgbClr val="000000"/>
                  </a:outerShdw>
                </a:effectLst>
                <a:latin typeface="Times New Roman" charset="0"/>
              </a:rPr>
              <a:t>Electrical Burns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8245"/>
                                        </p:tgtEl>
                                        <p:attrNameLst>
                                          <p:attrName>style.visibility</p:attrName>
                                        </p:attrNameLst>
                                      </p:cBhvr>
                                      <p:to>
                                        <p:strVal val="visible"/>
                                      </p:to>
                                    </p:set>
                                    <p:anim calcmode="lin" valueType="num">
                                      <p:cBhvr additive="base">
                                        <p:cTn id="7" dur="500" fill="hold"/>
                                        <p:tgtEl>
                                          <p:spTgt spid="138245"/>
                                        </p:tgtEl>
                                        <p:attrNameLst>
                                          <p:attrName>ppt_x</p:attrName>
                                        </p:attrNameLst>
                                      </p:cBhvr>
                                      <p:tavLst>
                                        <p:tav tm="0">
                                          <p:val>
                                            <p:strVal val="0-#ppt_w/2"/>
                                          </p:val>
                                        </p:tav>
                                        <p:tav tm="100000">
                                          <p:val>
                                            <p:strVal val="#ppt_x"/>
                                          </p:val>
                                        </p:tav>
                                      </p:tavLst>
                                    </p:anim>
                                    <p:anim calcmode="lin" valueType="num">
                                      <p:cBhvr additive="base">
                                        <p:cTn id="8" dur="500" fill="hold"/>
                                        <p:tgtEl>
                                          <p:spTgt spid="13824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nodeType="afterEffect">
                                  <p:stCondLst>
                                    <p:cond delay="0"/>
                                  </p:stCondLst>
                                  <p:childTnLst>
                                    <p:set>
                                      <p:cBhvr>
                                        <p:cTn id="11" dur="1" fill="hold">
                                          <p:stCondLst>
                                            <p:cond delay="0"/>
                                          </p:stCondLst>
                                        </p:cTn>
                                        <p:tgtEl>
                                          <p:spTgt spid="138242"/>
                                        </p:tgtEl>
                                        <p:attrNameLst>
                                          <p:attrName>style.visibility</p:attrName>
                                        </p:attrNameLst>
                                      </p:cBhvr>
                                      <p:to>
                                        <p:strVal val="visible"/>
                                      </p:to>
                                    </p:set>
                                    <p:anim calcmode="lin" valueType="num">
                                      <p:cBhvr additive="base">
                                        <p:cTn id="12" dur="500" fill="hold"/>
                                        <p:tgtEl>
                                          <p:spTgt spid="138242"/>
                                        </p:tgtEl>
                                        <p:attrNameLst>
                                          <p:attrName>ppt_x</p:attrName>
                                        </p:attrNameLst>
                                      </p:cBhvr>
                                      <p:tavLst>
                                        <p:tav tm="0">
                                          <p:val>
                                            <p:strVal val="0-#ppt_w/2"/>
                                          </p:val>
                                        </p:tav>
                                        <p:tav tm="100000">
                                          <p:val>
                                            <p:strVal val="#ppt_x"/>
                                          </p:val>
                                        </p:tav>
                                      </p:tavLst>
                                    </p:anim>
                                    <p:anim calcmode="lin" valueType="num">
                                      <p:cBhvr additive="base">
                                        <p:cTn id="13" dur="500" fill="hold"/>
                                        <p:tgtEl>
                                          <p:spTgt spid="138242"/>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8" fill="hold" nodeType="afterEffect">
                                  <p:stCondLst>
                                    <p:cond delay="0"/>
                                  </p:stCondLst>
                                  <p:childTnLst>
                                    <p:set>
                                      <p:cBhvr>
                                        <p:cTn id="16" dur="1" fill="hold">
                                          <p:stCondLst>
                                            <p:cond delay="0"/>
                                          </p:stCondLst>
                                        </p:cTn>
                                        <p:tgtEl>
                                          <p:spTgt spid="138244"/>
                                        </p:tgtEl>
                                        <p:attrNameLst>
                                          <p:attrName>style.visibility</p:attrName>
                                        </p:attrNameLst>
                                      </p:cBhvr>
                                      <p:to>
                                        <p:strVal val="visible"/>
                                      </p:to>
                                    </p:set>
                                    <p:anim calcmode="lin" valueType="num">
                                      <p:cBhvr additive="base">
                                        <p:cTn id="17" dur="500" fill="hold"/>
                                        <p:tgtEl>
                                          <p:spTgt spid="138244"/>
                                        </p:tgtEl>
                                        <p:attrNameLst>
                                          <p:attrName>ppt_x</p:attrName>
                                        </p:attrNameLst>
                                      </p:cBhvr>
                                      <p:tavLst>
                                        <p:tav tm="0">
                                          <p:val>
                                            <p:strVal val="0-#ppt_w/2"/>
                                          </p:val>
                                        </p:tav>
                                        <p:tav tm="100000">
                                          <p:val>
                                            <p:strVal val="#ppt_x"/>
                                          </p:val>
                                        </p:tav>
                                      </p:tavLst>
                                    </p:anim>
                                    <p:anim calcmode="lin" valueType="num">
                                      <p:cBhvr additive="base">
                                        <p:cTn id="18" dur="500" fill="hold"/>
                                        <p:tgtEl>
                                          <p:spTgt spid="138244"/>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8" fill="hold" nodeType="afterEffect">
                                  <p:stCondLst>
                                    <p:cond delay="0"/>
                                  </p:stCondLst>
                                  <p:childTnLst>
                                    <p:set>
                                      <p:cBhvr>
                                        <p:cTn id="21" dur="1" fill="hold">
                                          <p:stCondLst>
                                            <p:cond delay="0"/>
                                          </p:stCondLst>
                                        </p:cTn>
                                        <p:tgtEl>
                                          <p:spTgt spid="138243"/>
                                        </p:tgtEl>
                                        <p:attrNameLst>
                                          <p:attrName>style.visibility</p:attrName>
                                        </p:attrNameLst>
                                      </p:cBhvr>
                                      <p:to>
                                        <p:strVal val="visible"/>
                                      </p:to>
                                    </p:set>
                                    <p:anim calcmode="lin" valueType="num">
                                      <p:cBhvr additive="base">
                                        <p:cTn id="22" dur="500" fill="hold"/>
                                        <p:tgtEl>
                                          <p:spTgt spid="138243"/>
                                        </p:tgtEl>
                                        <p:attrNameLst>
                                          <p:attrName>ppt_x</p:attrName>
                                        </p:attrNameLst>
                                      </p:cBhvr>
                                      <p:tavLst>
                                        <p:tav tm="0">
                                          <p:val>
                                            <p:strVal val="0-#ppt_w/2"/>
                                          </p:val>
                                        </p:tav>
                                        <p:tav tm="100000">
                                          <p:val>
                                            <p:strVal val="#ppt_x"/>
                                          </p:val>
                                        </p:tav>
                                      </p:tavLst>
                                    </p:anim>
                                    <p:anim calcmode="lin" valueType="num">
                                      <p:cBhvr additive="base">
                                        <p:cTn id="23" dur="500" fill="hold"/>
                                        <p:tgtEl>
                                          <p:spTgt spid="1382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5" grpId="0"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5"/>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8B3DB581-4011-476F-A00D-D0BE0A2438EF}" type="slidenum">
              <a:rPr lang="en-US" altLang="en-US" sz="1400"/>
              <a:pPr eaLnBrk="1" hangingPunct="1"/>
              <a:t>43</a:t>
            </a:fld>
            <a:endParaRPr lang="en-US" altLang="en-US" sz="1400"/>
          </a:p>
        </p:txBody>
      </p:sp>
      <p:sp>
        <p:nvSpPr>
          <p:cNvPr id="84994" name="Rectangle 2"/>
          <p:cNvSpPr>
            <a:spLocks noGrp="1" noChangeArrowheads="1"/>
          </p:cNvSpPr>
          <p:nvPr>
            <p:ph type="title"/>
          </p:nvPr>
        </p:nvSpPr>
        <p:spPr>
          <a:xfrm>
            <a:off x="381000" y="152400"/>
            <a:ext cx="8305800" cy="1219200"/>
          </a:xfrm>
        </p:spPr>
        <p:txBody>
          <a:bodyPr/>
          <a:lstStyle/>
          <a:p>
            <a:pPr eaLnBrk="1" hangingPunct="1">
              <a:defRPr/>
            </a:pPr>
            <a:r>
              <a:rPr lang="en-US" sz="4800" b="1" smtClean="0"/>
              <a:t>Site specific electrical hazards</a:t>
            </a:r>
            <a:endParaRPr lang="en-US" b="1" smtClean="0"/>
          </a:p>
        </p:txBody>
      </p:sp>
      <p:pic>
        <p:nvPicPr>
          <p:cNvPr id="46084" name="Picture 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219200"/>
            <a:ext cx="6858000" cy="513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Tree>
  </p:cSld>
  <p:clrMapOvr>
    <a:masterClrMapping/>
  </p:clrMapOvr>
  <p:transition spd="med">
    <p:random/>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Number Placeholder 5"/>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CDB93075-3117-41B3-AA65-76E0DDE386E2}" type="slidenum">
              <a:rPr lang="en-US" altLang="en-US" sz="1400"/>
              <a:pPr eaLnBrk="1" hangingPunct="1"/>
              <a:t>44</a:t>
            </a:fld>
            <a:endParaRPr lang="en-US" altLang="en-US" sz="1400"/>
          </a:p>
        </p:txBody>
      </p:sp>
      <p:sp>
        <p:nvSpPr>
          <p:cNvPr id="86018" name="Rectangle 2"/>
          <p:cNvSpPr>
            <a:spLocks noGrp="1" noChangeArrowheads="1"/>
          </p:cNvSpPr>
          <p:nvPr>
            <p:ph type="title"/>
          </p:nvPr>
        </p:nvSpPr>
        <p:spPr>
          <a:xfrm>
            <a:off x="381000" y="152400"/>
            <a:ext cx="8305800" cy="1219200"/>
          </a:xfrm>
        </p:spPr>
        <p:txBody>
          <a:bodyPr/>
          <a:lstStyle/>
          <a:p>
            <a:pPr eaLnBrk="1" hangingPunct="1">
              <a:defRPr/>
            </a:pPr>
            <a:r>
              <a:rPr lang="en-US" sz="4800" b="1" smtClean="0"/>
              <a:t>Site specific electrical hazards</a:t>
            </a:r>
            <a:endParaRPr lang="en-US" b="1" smtClean="0"/>
          </a:p>
        </p:txBody>
      </p:sp>
      <p:pic>
        <p:nvPicPr>
          <p:cNvPr id="47108" name="Picture 4" descr="C:\Safety\BIRD ON A WIRE\DSC0037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371600"/>
            <a:ext cx="7010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random/>
  </p:transition>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Slide Number Placeholder 5"/>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1D8BF59B-062A-4FD5-A45B-D5622EE00C42}" type="slidenum">
              <a:rPr lang="en-US" altLang="en-US" sz="1400"/>
              <a:pPr eaLnBrk="1" hangingPunct="1"/>
              <a:t>45</a:t>
            </a:fld>
            <a:endParaRPr lang="en-US" altLang="en-US" sz="1400"/>
          </a:p>
        </p:txBody>
      </p:sp>
      <p:sp>
        <p:nvSpPr>
          <p:cNvPr id="87042" name="Rectangle 2"/>
          <p:cNvSpPr>
            <a:spLocks noGrp="1" noChangeArrowheads="1"/>
          </p:cNvSpPr>
          <p:nvPr>
            <p:ph type="title"/>
          </p:nvPr>
        </p:nvSpPr>
        <p:spPr>
          <a:xfrm>
            <a:off x="381000" y="152400"/>
            <a:ext cx="8305800" cy="1219200"/>
          </a:xfrm>
        </p:spPr>
        <p:txBody>
          <a:bodyPr/>
          <a:lstStyle/>
          <a:p>
            <a:pPr eaLnBrk="1" hangingPunct="1">
              <a:defRPr/>
            </a:pPr>
            <a:r>
              <a:rPr lang="en-US" sz="4800" b="1" smtClean="0"/>
              <a:t>Site specific electrical hazards</a:t>
            </a:r>
            <a:endParaRPr lang="en-US" b="1" smtClean="0"/>
          </a:p>
        </p:txBody>
      </p:sp>
      <p:pic>
        <p:nvPicPr>
          <p:cNvPr id="87044" name="Picture 4" descr="C:\Safety\BIRD ON A WIRE\DSC004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524000"/>
            <a:ext cx="6934200" cy="520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7042"/>
                                        </p:tgtEl>
                                        <p:attrNameLst>
                                          <p:attrName>style.visibility</p:attrName>
                                        </p:attrNameLst>
                                      </p:cBhvr>
                                      <p:to>
                                        <p:strVal val="visible"/>
                                      </p:to>
                                    </p:set>
                                    <p:anim calcmode="lin" valueType="num">
                                      <p:cBhvr additive="base">
                                        <p:cTn id="7" dur="500" fill="hold"/>
                                        <p:tgtEl>
                                          <p:spTgt spid="87042"/>
                                        </p:tgtEl>
                                        <p:attrNameLst>
                                          <p:attrName>ppt_x</p:attrName>
                                        </p:attrNameLst>
                                      </p:cBhvr>
                                      <p:tavLst>
                                        <p:tav tm="0">
                                          <p:val>
                                            <p:strVal val="0-#ppt_w/2"/>
                                          </p:val>
                                        </p:tav>
                                        <p:tav tm="100000">
                                          <p:val>
                                            <p:strVal val="#ppt_x"/>
                                          </p:val>
                                        </p:tav>
                                      </p:tavLst>
                                    </p:anim>
                                    <p:anim calcmode="lin" valueType="num">
                                      <p:cBhvr additive="base">
                                        <p:cTn id="8" dur="500" fill="hold"/>
                                        <p:tgtEl>
                                          <p:spTgt spid="8704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9" presetClass="entr" presetSubtype="0" fill="hold" nodeType="afterEffect">
                                  <p:stCondLst>
                                    <p:cond delay="0"/>
                                  </p:stCondLst>
                                  <p:childTnLst>
                                    <p:set>
                                      <p:cBhvr>
                                        <p:cTn id="11" dur="1" fill="hold">
                                          <p:stCondLst>
                                            <p:cond delay="0"/>
                                          </p:stCondLst>
                                        </p:cTn>
                                        <p:tgtEl>
                                          <p:spTgt spid="87044"/>
                                        </p:tgtEl>
                                        <p:attrNameLst>
                                          <p:attrName>style.visibility</p:attrName>
                                        </p:attrNameLst>
                                      </p:cBhvr>
                                      <p:to>
                                        <p:strVal val="visible"/>
                                      </p:to>
                                    </p:set>
                                    <p:animEffect transition="in" filter="dissolve">
                                      <p:cBhvr>
                                        <p:cTn id="12" dur="500"/>
                                        <p:tgtEl>
                                          <p:spTgt spid="87044"/>
                                        </p:tgtEl>
                                      </p:cBhvr>
                                    </p:animEffect>
                                  </p:childTnLst>
                                  <p:subTnLst>
                                    <p:audio>
                                      <p:cMediaNode>
                                        <p:cTn display="0" masterRel="sameClick">
                                          <p:stCondLst>
                                            <p:cond evt="begin" delay="0">
                                              <p:tn val="10"/>
                                            </p:cond>
                                          </p:stCondLst>
                                          <p:endCondLst>
                                            <p:cond evt="onStopAudio" delay="0">
                                              <p:tgtEl>
                                                <p:sldTgt/>
                                              </p:tgtEl>
                                            </p:cond>
                                          </p:endCondLst>
                                        </p:cTn>
                                        <p:tgtEl>
                                          <p:sndTgt r:embed="rId2" name="explod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2" grpId="0"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Number Placeholder 5"/>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345AB7C-C50E-40AE-B962-4161C702F8F8}" type="slidenum">
              <a:rPr lang="en-US" altLang="en-US" sz="1400"/>
              <a:pPr eaLnBrk="1" hangingPunct="1"/>
              <a:t>46</a:t>
            </a:fld>
            <a:endParaRPr lang="en-US" altLang="en-US" sz="1400"/>
          </a:p>
        </p:txBody>
      </p:sp>
      <p:sp>
        <p:nvSpPr>
          <p:cNvPr id="88066" name="Rectangle 2"/>
          <p:cNvSpPr>
            <a:spLocks noGrp="1" noChangeArrowheads="1"/>
          </p:cNvSpPr>
          <p:nvPr>
            <p:ph type="title"/>
          </p:nvPr>
        </p:nvSpPr>
        <p:spPr>
          <a:xfrm>
            <a:off x="381000" y="152400"/>
            <a:ext cx="8305800" cy="1219200"/>
          </a:xfrm>
        </p:spPr>
        <p:txBody>
          <a:bodyPr/>
          <a:lstStyle/>
          <a:p>
            <a:pPr eaLnBrk="1" hangingPunct="1">
              <a:defRPr/>
            </a:pPr>
            <a:r>
              <a:rPr lang="en-US" sz="4800" b="1" smtClean="0"/>
              <a:t>Site specific electrical hazards</a:t>
            </a:r>
            <a:endParaRPr lang="en-US" b="1" smtClean="0"/>
          </a:p>
        </p:txBody>
      </p:sp>
      <p:pic>
        <p:nvPicPr>
          <p:cNvPr id="49156" name="Picture 4" descr="C:\Safety\BIRD ON A WIRE\DSC0039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1390650"/>
            <a:ext cx="7086600" cy="531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1" name="ltfl564.wav">
            <a:hlinkClick r:id="" action="ppaction://media"/>
          </p:cNvPr>
          <p:cNvPicPr>
            <a:picLocks noRot="1" noChangeAspect="1" noChangeArrowheads="1"/>
          </p:cNvPicPr>
          <p:nvPr>
            <a:wavAudioFile r:embed="rId1" name="ltfl_028.wav"/>
          </p:nvPr>
        </p:nvPicPr>
        <p:blipFill>
          <a:blip r:embed="rId5">
            <a:extLst>
              <a:ext uri="{28A0092B-C50C-407E-A947-70E740481C1C}">
                <a14:useLocalDpi xmlns:a14="http://schemas.microsoft.com/office/drawing/2010/main" val="0"/>
              </a:ext>
            </a:extLst>
          </a:blip>
          <a:srcRect/>
          <a:stretch>
            <a:fillRect/>
          </a:stretch>
        </p:blipFill>
        <p:spPr bwMode="auto">
          <a:xfrm>
            <a:off x="8458200" y="47244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2" name="ltfl565.wav">
            <a:hlinkClick r:id="" action="ppaction://media"/>
          </p:cNvPr>
          <p:cNvPicPr>
            <a:picLocks noRot="1" noChangeAspect="1" noChangeArrowheads="1"/>
          </p:cNvPicPr>
          <p:nvPr>
            <a:wavAudioFile r:embed="rId2" name="ltfl_027.wav"/>
          </p:nvPr>
        </p:nvPicPr>
        <p:blipFill>
          <a:blip r:embed="rId5">
            <a:extLst>
              <a:ext uri="{28A0092B-C50C-407E-A947-70E740481C1C}">
                <a14:useLocalDpi xmlns:a14="http://schemas.microsoft.com/office/drawing/2010/main" val="0"/>
              </a:ext>
            </a:extLst>
          </a:blip>
          <a:srcRect/>
          <a:stretch>
            <a:fillRect/>
          </a:stretch>
        </p:blipFill>
        <p:spPr bwMode="auto">
          <a:xfrm>
            <a:off x="8458200" y="5181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5653" fill="hold"/>
                                        <p:tgtEl>
                                          <p:spTgt spid="88071"/>
                                        </p:tgtEl>
                                      </p:cBhvr>
                                    </p:cmd>
                                  </p:childTnLst>
                                </p:cTn>
                              </p:par>
                            </p:childTnLst>
                          </p:cTn>
                        </p:par>
                        <p:par>
                          <p:cTn id="7" fill="hold" nodeType="afterGroup">
                            <p:stCondLst>
                              <p:cond delay="5653"/>
                            </p:stCondLst>
                            <p:childTnLst>
                              <p:par>
                                <p:cTn id="8" presetID="1" presetClass="mediacall" presetSubtype="0" fill="hold" nodeType="afterEffect">
                                  <p:stCondLst>
                                    <p:cond delay="0"/>
                                  </p:stCondLst>
                                  <p:childTnLst>
                                    <p:cmd type="call" cmd="playFrom(0.0)">
                                      <p:cBhvr>
                                        <p:cTn id="9" dur="4325" fill="hold"/>
                                        <p:tgtEl>
                                          <p:spTgt spid="8807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0" fill="hold" display="0">
                  <p:stCondLst>
                    <p:cond delay="indefinite"/>
                  </p:stCondLst>
                  <p:endCondLst>
                    <p:cond evt="onNext" delay="0">
                      <p:tgtEl>
                        <p:sldTgt/>
                      </p:tgtEl>
                    </p:cond>
                    <p:cond evt="onPrev" delay="0">
                      <p:tgtEl>
                        <p:sldTgt/>
                      </p:tgtEl>
                    </p:cond>
                    <p:cond evt="onStopAudio" delay="0">
                      <p:tgtEl>
                        <p:sldTgt/>
                      </p:tgtEl>
                    </p:cond>
                  </p:endCondLst>
                </p:cTn>
                <p:tgtEl>
                  <p:spTgt spid="88071"/>
                </p:tgtEl>
              </p:cMediaNode>
            </p:audio>
            <p:audio>
              <p:cMediaNode>
                <p:cTn id="11" fill="hold" display="0">
                  <p:stCondLst>
                    <p:cond delay="indefinite"/>
                  </p:stCondLst>
                  <p:endCondLst>
                    <p:cond evt="onNext" delay="0">
                      <p:tgtEl>
                        <p:sldTgt/>
                      </p:tgtEl>
                    </p:cond>
                    <p:cond evt="onPrev" delay="0">
                      <p:tgtEl>
                        <p:sldTgt/>
                      </p:tgtEl>
                    </p:cond>
                    <p:cond evt="onStopAudio" delay="0">
                      <p:tgtEl>
                        <p:sldTgt/>
                      </p:tgtEl>
                    </p:cond>
                  </p:endCondLst>
                </p:cTn>
                <p:tgtEl>
                  <p:spTgt spid="88072"/>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5"/>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469C0D19-338A-409F-8D5B-3A7E1E070BA1}" type="slidenum">
              <a:rPr lang="en-US" altLang="en-US" sz="1400"/>
              <a:pPr eaLnBrk="1" hangingPunct="1"/>
              <a:t>47</a:t>
            </a:fld>
            <a:endParaRPr lang="en-US" altLang="en-US" sz="1400"/>
          </a:p>
        </p:txBody>
      </p:sp>
      <p:sp>
        <p:nvSpPr>
          <p:cNvPr id="49154" name="Rectangle 2"/>
          <p:cNvSpPr>
            <a:spLocks noGrp="1" noChangeArrowheads="1"/>
          </p:cNvSpPr>
          <p:nvPr>
            <p:ph type="title"/>
          </p:nvPr>
        </p:nvSpPr>
        <p:spPr>
          <a:xfrm>
            <a:off x="685800" y="1371600"/>
            <a:ext cx="7772400" cy="533400"/>
          </a:xfrm>
        </p:spPr>
        <p:txBody>
          <a:bodyPr/>
          <a:lstStyle/>
          <a:p>
            <a:pPr eaLnBrk="1" hangingPunct="1">
              <a:defRPr/>
            </a:pPr>
            <a:r>
              <a:rPr lang="en-US" sz="4800" b="1" smtClean="0"/>
              <a:t>ANY QUESTIONS?</a:t>
            </a:r>
          </a:p>
        </p:txBody>
      </p:sp>
      <p:sp>
        <p:nvSpPr>
          <p:cNvPr id="49155" name="Rectangle 3"/>
          <p:cNvSpPr>
            <a:spLocks noGrp="1" noChangeArrowheads="1"/>
          </p:cNvSpPr>
          <p:nvPr>
            <p:ph type="body" idx="1"/>
          </p:nvPr>
        </p:nvSpPr>
        <p:spPr>
          <a:xfrm>
            <a:off x="685800" y="2895600"/>
            <a:ext cx="7772400" cy="1073150"/>
          </a:xfrm>
        </p:spPr>
        <p:txBody>
          <a:bodyPr/>
          <a:lstStyle/>
          <a:p>
            <a:pPr algn="ctr" eaLnBrk="1" hangingPunct="1">
              <a:buFont typeface="Wingdings" panose="05000000000000000000" pitchFamily="2" charset="2"/>
              <a:buNone/>
              <a:defRPr/>
            </a:pPr>
            <a:r>
              <a:rPr lang="en-US" b="1" smtClean="0"/>
              <a:t>THANKS FOR YOUR ATTENTION!</a:t>
            </a:r>
          </a:p>
        </p:txBody>
      </p:sp>
    </p:spTree>
  </p:cSld>
  <p:clrMapOvr>
    <a:masterClrMapping/>
  </p:clrMapOvr>
  <p:transition spd="med">
    <p:random/>
    <p:sndAc>
      <p:stSnd>
        <p:snd r:embed="rId2" name="swtheme[1].wav"/>
      </p:stSnd>
    </p:sndAc>
  </p:transition>
</p:sld>
</file>

<file path=ppt/theme/theme1.xml><?xml version="1.0" encoding="utf-8"?>
<a:theme xmlns:a="http://schemas.openxmlformats.org/drawingml/2006/main" name="Blue Diagonal">
  <a:themeElements>
    <a:clrScheme name="Blue Diagonal 1">
      <a:dk1>
        <a:srgbClr val="000000"/>
      </a:dk1>
      <a:lt1>
        <a:srgbClr val="FFFFFF"/>
      </a:lt1>
      <a:dk2>
        <a:srgbClr val="0066FF"/>
      </a:dk2>
      <a:lt2>
        <a:srgbClr val="FFFF00"/>
      </a:lt2>
      <a:accent1>
        <a:srgbClr val="00CCCC"/>
      </a:accent1>
      <a:accent2>
        <a:srgbClr val="FF33CC"/>
      </a:accent2>
      <a:accent3>
        <a:srgbClr val="AAB8FF"/>
      </a:accent3>
      <a:accent4>
        <a:srgbClr val="DADADA"/>
      </a:accent4>
      <a:accent5>
        <a:srgbClr val="AAE2E2"/>
      </a:accent5>
      <a:accent6>
        <a:srgbClr val="E72DB9"/>
      </a:accent6>
      <a:hlink>
        <a:srgbClr val="FF4568"/>
      </a:hlink>
      <a:folHlink>
        <a:srgbClr val="CCECFF"/>
      </a:folHlink>
    </a:clrScheme>
    <a:fontScheme name="Blue Diagonal">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Blue Diagonal 1">
        <a:dk1>
          <a:srgbClr val="000000"/>
        </a:dk1>
        <a:lt1>
          <a:srgbClr val="FFFFFF"/>
        </a:lt1>
        <a:dk2>
          <a:srgbClr val="0066FF"/>
        </a:dk2>
        <a:lt2>
          <a:srgbClr val="FFFF00"/>
        </a:lt2>
        <a:accent1>
          <a:srgbClr val="00CCCC"/>
        </a:accent1>
        <a:accent2>
          <a:srgbClr val="FF33CC"/>
        </a:accent2>
        <a:accent3>
          <a:srgbClr val="AAB8FF"/>
        </a:accent3>
        <a:accent4>
          <a:srgbClr val="DADADA"/>
        </a:accent4>
        <a:accent5>
          <a:srgbClr val="AAE2E2"/>
        </a:accent5>
        <a:accent6>
          <a:srgbClr val="E72DB9"/>
        </a:accent6>
        <a:hlink>
          <a:srgbClr val="FF4568"/>
        </a:hlink>
        <a:folHlink>
          <a:srgbClr val="CCECFF"/>
        </a:folHlink>
      </a:clrScheme>
      <a:clrMap bg1="dk2" tx1="lt1" bg2="dk1" tx2="lt2" accent1="accent1" accent2="accent2" accent3="accent3" accent4="accent4" accent5="accent5" accent6="accent6" hlink="hlink" folHlink="folHlink"/>
    </a:extraClrScheme>
    <a:extraClrScheme>
      <a:clrScheme name="Blue Diagonal 2">
        <a:dk1>
          <a:srgbClr val="000000"/>
        </a:dk1>
        <a:lt1>
          <a:srgbClr val="9999FF"/>
        </a:lt1>
        <a:dk2>
          <a:srgbClr val="6600FF"/>
        </a:dk2>
        <a:lt2>
          <a:srgbClr val="FFFFFF"/>
        </a:lt2>
        <a:accent1>
          <a:srgbClr val="CCCCFF"/>
        </a:accent1>
        <a:accent2>
          <a:srgbClr val="FF99FF"/>
        </a:accent2>
        <a:accent3>
          <a:srgbClr val="CACAFF"/>
        </a:accent3>
        <a:accent4>
          <a:srgbClr val="000000"/>
        </a:accent4>
        <a:accent5>
          <a:srgbClr val="E2E2FF"/>
        </a:accent5>
        <a:accent6>
          <a:srgbClr val="E78AE7"/>
        </a:accent6>
        <a:hlink>
          <a:srgbClr val="00CC66"/>
        </a:hlink>
        <a:folHlink>
          <a:srgbClr val="CCECFF"/>
        </a:folHlink>
      </a:clrScheme>
      <a:clrMap bg1="lt1" tx1="dk1" bg2="lt2" tx2="dk2" accent1="accent1" accent2="accent2" accent3="accent3" accent4="accent4" accent5="accent5" accent6="accent6" hlink="hlink" folHlink="folHlink"/>
    </a:extraClrScheme>
    <a:extraClrScheme>
      <a:clrScheme name="Blue Diagonal 3">
        <a:dk1>
          <a:srgbClr val="000000"/>
        </a:dk1>
        <a:lt1>
          <a:srgbClr val="FFFFFF"/>
        </a:lt1>
        <a:dk2>
          <a:srgbClr val="000000"/>
        </a:dk2>
        <a:lt2>
          <a:srgbClr val="CBCBCB"/>
        </a:lt2>
        <a:accent1>
          <a:srgbClr val="DDDDDD"/>
        </a:accent1>
        <a:accent2>
          <a:srgbClr val="B2B2B2"/>
        </a:accent2>
        <a:accent3>
          <a:srgbClr val="FFFFFF"/>
        </a:accent3>
        <a:accent4>
          <a:srgbClr val="000000"/>
        </a:accent4>
        <a:accent5>
          <a:srgbClr val="EBEBEB"/>
        </a:accent5>
        <a:accent6>
          <a:srgbClr val="A1A1A1"/>
        </a:accent6>
        <a:hlink>
          <a:srgbClr val="4D4D4D"/>
        </a:hlink>
        <a:folHlink>
          <a:srgbClr val="777777"/>
        </a:folHlink>
      </a:clrScheme>
      <a:clrMap bg1="lt1" tx1="dk1" bg2="lt2" tx2="dk2" accent1="accent1" accent2="accent2" accent3="accent3" accent4="accent4" accent5="accent5" accent6="accent6" hlink="hlink" folHlink="folHlink"/>
    </a:extraClrScheme>
    <a:extraClrScheme>
      <a:clrScheme name="Blue Diagonal 4">
        <a:dk1>
          <a:srgbClr val="000000"/>
        </a:dk1>
        <a:lt1>
          <a:srgbClr val="FFFFFF"/>
        </a:lt1>
        <a:dk2>
          <a:srgbClr val="990066"/>
        </a:dk2>
        <a:lt2>
          <a:srgbClr val="FFFF00"/>
        </a:lt2>
        <a:accent1>
          <a:srgbClr val="996633"/>
        </a:accent1>
        <a:accent2>
          <a:srgbClr val="CC6600"/>
        </a:accent2>
        <a:accent3>
          <a:srgbClr val="CAAAB8"/>
        </a:accent3>
        <a:accent4>
          <a:srgbClr val="DADADA"/>
        </a:accent4>
        <a:accent5>
          <a:srgbClr val="CAB8AD"/>
        </a:accent5>
        <a:accent6>
          <a:srgbClr val="B95C00"/>
        </a:accent6>
        <a:hlink>
          <a:srgbClr val="999933"/>
        </a:hlink>
        <a:folHlink>
          <a:srgbClr val="CCCC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Designs\Blue Diagonal.pot</Template>
  <TotalTime>4630</TotalTime>
  <Words>1332</Words>
  <Application>Microsoft Office PowerPoint</Application>
  <PresentationFormat>On-screen Show (4:3)</PresentationFormat>
  <Paragraphs>240</Paragraphs>
  <Slides>47</Slides>
  <Notes>32</Notes>
  <HiddenSlides>0</HiddenSlides>
  <MMClips>4</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47</vt:i4>
      </vt:variant>
    </vt:vector>
  </HeadingPairs>
  <TitlesOfParts>
    <vt:vector size="51" baseType="lpstr">
      <vt:lpstr>Times New Roman</vt:lpstr>
      <vt:lpstr>Arial</vt:lpstr>
      <vt:lpstr>Wingdings</vt:lpstr>
      <vt:lpstr>Blue Diagonal</vt:lpstr>
      <vt:lpstr>Control of Hazardous Energy</vt:lpstr>
      <vt:lpstr>Why bother with lockout/tagout?</vt:lpstr>
      <vt:lpstr>What is an “energy source?”</vt:lpstr>
      <vt:lpstr>Hazardous Energy</vt:lpstr>
      <vt:lpstr>Control of Hazardous Energy</vt:lpstr>
      <vt:lpstr>What is the difference between lockout and tagout?</vt:lpstr>
      <vt:lpstr>Types of lockout devices</vt:lpstr>
      <vt:lpstr>What is the difference between lockout and tagout?</vt:lpstr>
      <vt:lpstr>Examples of Tags</vt:lpstr>
      <vt:lpstr>When should you lockout?</vt:lpstr>
      <vt:lpstr>Common examples of when lockouts should be used:</vt:lpstr>
      <vt:lpstr>Isolate ALL energy sources</vt:lpstr>
      <vt:lpstr>Multiple or Group Lockout</vt:lpstr>
      <vt:lpstr>Multiple Lockout</vt:lpstr>
      <vt:lpstr>Group Lock</vt:lpstr>
      <vt:lpstr>How to de-energize equipment</vt:lpstr>
      <vt:lpstr>“Real World” Example</vt:lpstr>
      <vt:lpstr>PowerPoint Presentation</vt:lpstr>
      <vt:lpstr>PowerPoint Presentation</vt:lpstr>
      <vt:lpstr>High Voltage Switchgear</vt:lpstr>
      <vt:lpstr>High Voltage Switchgear</vt:lpstr>
      <vt:lpstr>Lock &amp; Lockout Protocol</vt:lpstr>
      <vt:lpstr>Plant Lockout Policy       (taken from Plant Manager’s memo dated 13 June 2002)</vt:lpstr>
      <vt:lpstr>Lockout/Tagout Standards</vt:lpstr>
      <vt:lpstr>Employer responsibilities under the “Control of Hazardous Energy” standard</vt:lpstr>
      <vt:lpstr>When the standard applies</vt:lpstr>
      <vt:lpstr>Exceptions to the standard</vt:lpstr>
      <vt:lpstr>Minor Servicing Tasks</vt:lpstr>
      <vt:lpstr>Outside Contractors</vt:lpstr>
      <vt:lpstr>PowerPoint Presentation</vt:lpstr>
      <vt:lpstr>PowerPoint Presentation</vt:lpstr>
      <vt:lpstr>“FATAL FIVE”  (main causes of injury)</vt:lpstr>
      <vt:lpstr>Electrical Energy Hazards</vt:lpstr>
      <vt:lpstr>Arc flash</vt:lpstr>
      <vt:lpstr>PowerPoint Presentation</vt:lpstr>
      <vt:lpstr>Arc Flash Light</vt:lpstr>
      <vt:lpstr>PowerPoint Presentation</vt:lpstr>
      <vt:lpstr>Arc Blast</vt:lpstr>
      <vt:lpstr>PowerPoint Presentation</vt:lpstr>
      <vt:lpstr>Plugging in Electrical Equipment</vt:lpstr>
      <vt:lpstr>PowerPoint Presentation</vt:lpstr>
      <vt:lpstr>PowerPoint Presentation</vt:lpstr>
      <vt:lpstr>Site specific electrical hazards</vt:lpstr>
      <vt:lpstr>Site specific electrical hazards</vt:lpstr>
      <vt:lpstr>Site specific electrical hazards</vt:lpstr>
      <vt:lpstr>Site specific electrical hazards</vt:lpstr>
      <vt:lpstr>ANY QUESTIONS?</vt:lpstr>
    </vt:vector>
  </TitlesOfParts>
  <Company>TXI Riverside Cement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Control of Hazardous Energy</dc:title>
  <dc:creator>Diane Fionda</dc:creator>
  <cp:lastModifiedBy>Graphics</cp:lastModifiedBy>
  <cp:revision>94</cp:revision>
  <cp:lastPrinted>1999-02-02T21:41:12Z</cp:lastPrinted>
  <dcterms:created xsi:type="dcterms:W3CDTF">1999-01-27T18:05:00Z</dcterms:created>
  <dcterms:modified xsi:type="dcterms:W3CDTF">2021-08-16T06:27:54Z</dcterms:modified>
</cp:coreProperties>
</file>